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sldIdLst>
    <p:sldId id="267" r:id="rId12"/>
    <p:sldId id="268" r:id="rId13"/>
    <p:sldId id="269" r:id="rId14"/>
    <p:sldId id="270" r:id="rId15"/>
    <p:sldId id="271" r:id="rId16"/>
    <p:sldId id="259" r:id="rId17"/>
    <p:sldId id="272" r:id="rId18"/>
    <p:sldId id="273" r:id="rId19"/>
    <p:sldId id="274" r:id="rId20"/>
    <p:sldId id="275" r:id="rId21"/>
    <p:sldId id="276" r:id="rId22"/>
    <p:sldId id="277" r:id="rId23"/>
    <p:sldId id="278" r:id="rId24"/>
    <p:sldId id="279" r:id="rId25"/>
    <p:sldId id="282" r:id="rId26"/>
    <p:sldId id="280" r:id="rId27"/>
    <p:sldId id="283" r:id="rId28"/>
    <p:sldId id="281" r:id="rId29"/>
    <p:sldId id="284" r:id="rId30"/>
    <p:sldId id="285" r:id="rId31"/>
    <p:sldId id="292" r:id="rId32"/>
    <p:sldId id="286" r:id="rId33"/>
    <p:sldId id="287" r:id="rId34"/>
    <p:sldId id="288" r:id="rId35"/>
    <p:sldId id="289" r:id="rId36"/>
    <p:sldId id="290" r:id="rId37"/>
    <p:sldId id="291" r:id="rId38"/>
    <p:sldId id="293" r:id="rId39"/>
    <p:sldId id="295" r:id="rId40"/>
    <p:sldId id="294" r:id="rId41"/>
    <p:sldId id="296" r:id="rId42"/>
    <p:sldId id="297" r:id="rId43"/>
    <p:sldId id="298"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7B3C9-6FE7-40FC-9140-963D8ADC2F63}" type="doc">
      <dgm:prSet loTypeId="urn:microsoft.com/office/officeart/2005/8/layout/radial5" loCatId="cycle" qsTypeId="urn:microsoft.com/office/officeart/2005/8/quickstyle/3d1" qsCatId="3D" csTypeId="urn:microsoft.com/office/officeart/2005/8/colors/colorful1#5" csCatId="colorful" phldr="1"/>
      <dgm:spPr/>
      <dgm:t>
        <a:bodyPr/>
        <a:lstStyle/>
        <a:p>
          <a:endParaRPr lang="tr-TR"/>
        </a:p>
      </dgm:t>
    </dgm:pt>
    <dgm:pt modelId="{572695FC-F5D0-4E5D-B9FC-40C0ADDB6EEA}">
      <dgm:prSet phldrT="[Metin]"/>
      <dgm:spPr/>
      <dgm:t>
        <a:bodyPr/>
        <a:lstStyle/>
        <a:p>
          <a:r>
            <a:rPr lang="tr-TR" dirty="0" smtClean="0"/>
            <a:t>ÇOCUK</a:t>
          </a:r>
          <a:endParaRPr lang="tr-TR" dirty="0"/>
        </a:p>
      </dgm:t>
    </dgm:pt>
    <dgm:pt modelId="{050C5F98-943B-4379-9B56-873A50104E4F}" type="parTrans" cxnId="{07740FD8-5E9F-4C58-85BA-09FD28F20037}">
      <dgm:prSet/>
      <dgm:spPr/>
      <dgm:t>
        <a:bodyPr/>
        <a:lstStyle/>
        <a:p>
          <a:endParaRPr lang="tr-TR"/>
        </a:p>
      </dgm:t>
    </dgm:pt>
    <dgm:pt modelId="{D18E9976-2BE6-4522-9091-C55A331583C5}" type="sibTrans" cxnId="{07740FD8-5E9F-4C58-85BA-09FD28F20037}">
      <dgm:prSet/>
      <dgm:spPr/>
      <dgm:t>
        <a:bodyPr/>
        <a:lstStyle/>
        <a:p>
          <a:endParaRPr lang="tr-TR"/>
        </a:p>
      </dgm:t>
    </dgm:pt>
    <dgm:pt modelId="{FB920791-5126-42C7-8E15-E05903DCE80E}">
      <dgm:prSet phldrT="[Metin]" custT="1"/>
      <dgm:spPr/>
      <dgm:t>
        <a:bodyPr/>
        <a:lstStyle/>
        <a:p>
          <a:r>
            <a:rPr lang="tr-TR" sz="2000" b="1" dirty="0" smtClean="0"/>
            <a:t>ANNE</a:t>
          </a:r>
          <a:endParaRPr lang="tr-TR" sz="2000" b="1" dirty="0"/>
        </a:p>
      </dgm:t>
    </dgm:pt>
    <dgm:pt modelId="{8737FE6B-6B1F-49FC-8BC1-3E255122ADF9}" type="parTrans" cxnId="{A491346E-37DF-4963-B94B-533E5D03FFAD}">
      <dgm:prSet/>
      <dgm:spPr/>
      <dgm:t>
        <a:bodyPr/>
        <a:lstStyle/>
        <a:p>
          <a:endParaRPr lang="tr-TR"/>
        </a:p>
      </dgm:t>
    </dgm:pt>
    <dgm:pt modelId="{9187080C-91E7-4A90-8B88-3F32BEC242A2}" type="sibTrans" cxnId="{A491346E-37DF-4963-B94B-533E5D03FFAD}">
      <dgm:prSet/>
      <dgm:spPr/>
      <dgm:t>
        <a:bodyPr/>
        <a:lstStyle/>
        <a:p>
          <a:endParaRPr lang="tr-TR"/>
        </a:p>
      </dgm:t>
    </dgm:pt>
    <dgm:pt modelId="{000AA6E7-EC29-49CF-8F43-147CC78F6225}">
      <dgm:prSet phldrT="[Metin]" custT="1"/>
      <dgm:spPr/>
      <dgm:t>
        <a:bodyPr/>
        <a:lstStyle/>
        <a:p>
          <a:r>
            <a:rPr lang="tr-TR" sz="2000" b="1" dirty="0" smtClean="0"/>
            <a:t>DİLENCİ</a:t>
          </a:r>
        </a:p>
      </dgm:t>
    </dgm:pt>
    <dgm:pt modelId="{8BC09F71-890B-4A29-8C67-80AF3C122DEE}" type="parTrans" cxnId="{FC10FFEA-FD50-4E78-B26B-9A3E02E4CC1A}">
      <dgm:prSet/>
      <dgm:spPr/>
      <dgm:t>
        <a:bodyPr/>
        <a:lstStyle/>
        <a:p>
          <a:endParaRPr lang="tr-TR"/>
        </a:p>
      </dgm:t>
    </dgm:pt>
    <dgm:pt modelId="{68B1312B-440E-4B1F-9861-BA0E984BC0B6}" type="sibTrans" cxnId="{FC10FFEA-FD50-4E78-B26B-9A3E02E4CC1A}">
      <dgm:prSet/>
      <dgm:spPr/>
      <dgm:t>
        <a:bodyPr/>
        <a:lstStyle/>
        <a:p>
          <a:endParaRPr lang="tr-TR"/>
        </a:p>
      </dgm:t>
    </dgm:pt>
    <dgm:pt modelId="{940107A6-7CFB-48FA-9562-9BE5654CC279}">
      <dgm:prSet phldrT="[Metin]" custT="1"/>
      <dgm:spPr/>
      <dgm:t>
        <a:bodyPr/>
        <a:lstStyle/>
        <a:p>
          <a:r>
            <a:rPr lang="tr-TR" sz="2000" b="1" dirty="0" smtClean="0"/>
            <a:t>TİNERCİ</a:t>
          </a:r>
        </a:p>
      </dgm:t>
    </dgm:pt>
    <dgm:pt modelId="{2F8820C8-EB1F-40E1-A2FD-70810C92B48D}" type="parTrans" cxnId="{08465BEB-D491-46C9-A70C-F6409B877E7E}">
      <dgm:prSet/>
      <dgm:spPr/>
      <dgm:t>
        <a:bodyPr/>
        <a:lstStyle/>
        <a:p>
          <a:endParaRPr lang="tr-TR"/>
        </a:p>
      </dgm:t>
    </dgm:pt>
    <dgm:pt modelId="{DC562D9E-DD35-46EB-8B3F-08EE69F78F1A}" type="sibTrans" cxnId="{08465BEB-D491-46C9-A70C-F6409B877E7E}">
      <dgm:prSet/>
      <dgm:spPr/>
      <dgm:t>
        <a:bodyPr/>
        <a:lstStyle/>
        <a:p>
          <a:endParaRPr lang="tr-TR"/>
        </a:p>
      </dgm:t>
    </dgm:pt>
    <dgm:pt modelId="{D31C05A3-9486-4AD2-AF46-484383AD8754}">
      <dgm:prSet phldrT="[Metin]" custT="1"/>
      <dgm:spPr/>
      <dgm:t>
        <a:bodyPr/>
        <a:lstStyle/>
        <a:p>
          <a:r>
            <a:rPr lang="tr-TR" sz="2000" b="1" dirty="0" smtClean="0"/>
            <a:t>AYYAŞ KASAP AMCA</a:t>
          </a:r>
        </a:p>
      </dgm:t>
    </dgm:pt>
    <dgm:pt modelId="{690B35E5-C2A5-4DFB-BB2D-B530D60C247E}" type="parTrans" cxnId="{64797377-6C8C-4D7C-AB4B-B5BDC65764DE}">
      <dgm:prSet/>
      <dgm:spPr/>
      <dgm:t>
        <a:bodyPr/>
        <a:lstStyle/>
        <a:p>
          <a:endParaRPr lang="tr-TR"/>
        </a:p>
      </dgm:t>
    </dgm:pt>
    <dgm:pt modelId="{ABCF0EB4-95DA-4586-89B0-10E50A5A24D7}" type="sibTrans" cxnId="{64797377-6C8C-4D7C-AB4B-B5BDC65764DE}">
      <dgm:prSet/>
      <dgm:spPr/>
      <dgm:t>
        <a:bodyPr/>
        <a:lstStyle/>
        <a:p>
          <a:endParaRPr lang="tr-TR"/>
        </a:p>
      </dgm:t>
    </dgm:pt>
    <dgm:pt modelId="{04D06841-C036-4BA8-A888-A7A7F5AF9482}">
      <dgm:prSet phldrT="[Metin]" custT="1"/>
      <dgm:spPr/>
      <dgm:t>
        <a:bodyPr/>
        <a:lstStyle/>
        <a:p>
          <a:r>
            <a:rPr lang="tr-TR" sz="2000" b="1" dirty="0" smtClean="0"/>
            <a:t>BABA</a:t>
          </a:r>
        </a:p>
      </dgm:t>
    </dgm:pt>
    <dgm:pt modelId="{C77D2B00-27A3-48B8-910E-7B6F4F72C45C}" type="parTrans" cxnId="{E376EEDA-0B42-44A4-815F-B05292AC7177}">
      <dgm:prSet/>
      <dgm:spPr/>
      <dgm:t>
        <a:bodyPr/>
        <a:lstStyle/>
        <a:p>
          <a:endParaRPr lang="tr-TR"/>
        </a:p>
      </dgm:t>
    </dgm:pt>
    <dgm:pt modelId="{40FDF107-D827-47E9-989E-74A05027EF0E}" type="sibTrans" cxnId="{E376EEDA-0B42-44A4-815F-B05292AC7177}">
      <dgm:prSet/>
      <dgm:spPr/>
      <dgm:t>
        <a:bodyPr/>
        <a:lstStyle/>
        <a:p>
          <a:endParaRPr lang="tr-TR"/>
        </a:p>
      </dgm:t>
    </dgm:pt>
    <dgm:pt modelId="{8AF14D37-59EC-4B4E-BD31-9212C600E4B1}">
      <dgm:prSet phldrT="[Metin]" custT="1"/>
      <dgm:spPr/>
      <dgm:t>
        <a:bodyPr/>
        <a:lstStyle/>
        <a:p>
          <a:r>
            <a:rPr lang="tr-TR" sz="2000" b="1" dirty="0" smtClean="0"/>
            <a:t>ERKEK KARDEŞ</a:t>
          </a:r>
        </a:p>
      </dgm:t>
    </dgm:pt>
    <dgm:pt modelId="{13195382-567D-4C7E-8D44-5A999E168BAB}" type="parTrans" cxnId="{081E08AD-6F22-40D6-B11A-290AD4E8037D}">
      <dgm:prSet/>
      <dgm:spPr/>
      <dgm:t>
        <a:bodyPr/>
        <a:lstStyle/>
        <a:p>
          <a:endParaRPr lang="tr-TR"/>
        </a:p>
      </dgm:t>
    </dgm:pt>
    <dgm:pt modelId="{294D1633-6338-4319-A884-65B05993F377}" type="sibTrans" cxnId="{081E08AD-6F22-40D6-B11A-290AD4E8037D}">
      <dgm:prSet/>
      <dgm:spPr/>
      <dgm:t>
        <a:bodyPr/>
        <a:lstStyle/>
        <a:p>
          <a:endParaRPr lang="tr-TR"/>
        </a:p>
      </dgm:t>
    </dgm:pt>
    <dgm:pt modelId="{B39707A2-E363-46DE-9CE0-C3B575C16591}">
      <dgm:prSet phldrT="[Metin]" custT="1"/>
      <dgm:spPr/>
      <dgm:t>
        <a:bodyPr/>
        <a:lstStyle/>
        <a:p>
          <a:r>
            <a:rPr lang="tr-TR" sz="1600" b="1" dirty="0" smtClean="0"/>
            <a:t>KOMŞU</a:t>
          </a:r>
        </a:p>
        <a:p>
          <a:r>
            <a:rPr lang="tr-TR" sz="1600" b="1" dirty="0" smtClean="0"/>
            <a:t>ZİHİNSEL ENG. OĞLU</a:t>
          </a:r>
        </a:p>
      </dgm:t>
    </dgm:pt>
    <dgm:pt modelId="{2BC0920F-0EE3-42FB-AA10-C251C17A1AB1}" type="parTrans" cxnId="{85B26FEB-E58C-4EBA-A68A-AD9BE743608F}">
      <dgm:prSet/>
      <dgm:spPr/>
      <dgm:t>
        <a:bodyPr/>
        <a:lstStyle/>
        <a:p>
          <a:endParaRPr lang="tr-TR"/>
        </a:p>
      </dgm:t>
    </dgm:pt>
    <dgm:pt modelId="{7945FD18-B77D-4866-9BE2-7115C830203F}" type="sibTrans" cxnId="{85B26FEB-E58C-4EBA-A68A-AD9BE743608F}">
      <dgm:prSet/>
      <dgm:spPr/>
      <dgm:t>
        <a:bodyPr/>
        <a:lstStyle/>
        <a:p>
          <a:endParaRPr lang="tr-TR"/>
        </a:p>
      </dgm:t>
    </dgm:pt>
    <dgm:pt modelId="{1A90A618-90C8-4E86-A7AB-8F60B1FFF1E0}">
      <dgm:prSet phldrT="[Metin]" phldr="1"/>
      <dgm:spPr/>
      <dgm:t>
        <a:bodyPr/>
        <a:lstStyle/>
        <a:p>
          <a:endParaRPr lang="tr-TR"/>
        </a:p>
      </dgm:t>
    </dgm:pt>
    <dgm:pt modelId="{12623968-7BEA-497F-A991-280B873D5A50}" type="parTrans" cxnId="{338EBA78-7A33-4ABA-B01D-6C6A02CE1E36}">
      <dgm:prSet/>
      <dgm:spPr/>
      <dgm:t>
        <a:bodyPr/>
        <a:lstStyle/>
        <a:p>
          <a:endParaRPr lang="tr-TR"/>
        </a:p>
      </dgm:t>
    </dgm:pt>
    <dgm:pt modelId="{917DF9FD-A995-49C6-980C-4624A84A5008}" type="sibTrans" cxnId="{338EBA78-7A33-4ABA-B01D-6C6A02CE1E36}">
      <dgm:prSet/>
      <dgm:spPr/>
      <dgm:t>
        <a:bodyPr/>
        <a:lstStyle/>
        <a:p>
          <a:endParaRPr lang="tr-TR"/>
        </a:p>
      </dgm:t>
    </dgm:pt>
    <dgm:pt modelId="{C00CD475-144B-425D-8D04-D3DB4588E029}">
      <dgm:prSet phldrT="[Metin]" custT="1"/>
      <dgm:spPr/>
      <dgm:t>
        <a:bodyPr/>
        <a:lstStyle/>
        <a:p>
          <a:r>
            <a:rPr lang="tr-TR" sz="2000" b="1" dirty="0" smtClean="0"/>
            <a:t>DEDE</a:t>
          </a:r>
        </a:p>
      </dgm:t>
    </dgm:pt>
    <dgm:pt modelId="{77F302AE-3C5C-43BC-9212-3923D7769124}" type="parTrans" cxnId="{9B60E945-F971-4FF8-A034-EAB77DC7D03B}">
      <dgm:prSet/>
      <dgm:spPr/>
      <dgm:t>
        <a:bodyPr/>
        <a:lstStyle/>
        <a:p>
          <a:endParaRPr lang="tr-TR"/>
        </a:p>
      </dgm:t>
    </dgm:pt>
    <dgm:pt modelId="{3AACD07D-FCDD-460D-A6AF-6D97D011703D}" type="sibTrans" cxnId="{9B60E945-F971-4FF8-A034-EAB77DC7D03B}">
      <dgm:prSet/>
      <dgm:spPr/>
      <dgm:t>
        <a:bodyPr/>
        <a:lstStyle/>
        <a:p>
          <a:endParaRPr lang="tr-TR"/>
        </a:p>
      </dgm:t>
    </dgm:pt>
    <dgm:pt modelId="{DB93FD0C-BD5A-43E5-BEDA-BF2EC37E8E31}">
      <dgm:prSet phldrT="[Metin]" custT="1"/>
      <dgm:spPr/>
      <dgm:t>
        <a:bodyPr/>
        <a:lstStyle/>
        <a:p>
          <a:r>
            <a:rPr lang="tr-TR" sz="2000" b="1" dirty="0" smtClean="0"/>
            <a:t>AMCA</a:t>
          </a:r>
        </a:p>
      </dgm:t>
    </dgm:pt>
    <dgm:pt modelId="{F962C0A0-52D5-4410-8C00-92851F100ECD}" type="parTrans" cxnId="{7AAB42E1-F967-4F42-9A76-E775BA806134}">
      <dgm:prSet/>
      <dgm:spPr/>
      <dgm:t>
        <a:bodyPr/>
        <a:lstStyle/>
        <a:p>
          <a:endParaRPr lang="tr-TR"/>
        </a:p>
      </dgm:t>
    </dgm:pt>
    <dgm:pt modelId="{862B8B47-D84A-4061-AE44-5067F46A0511}" type="sibTrans" cxnId="{7AAB42E1-F967-4F42-9A76-E775BA806134}">
      <dgm:prSet/>
      <dgm:spPr/>
      <dgm:t>
        <a:bodyPr/>
        <a:lstStyle/>
        <a:p>
          <a:endParaRPr lang="tr-TR"/>
        </a:p>
      </dgm:t>
    </dgm:pt>
    <dgm:pt modelId="{5BE2DF1F-E9F5-4F7D-BA88-2E6C586BCEEE}" type="pres">
      <dgm:prSet presAssocID="{BC47B3C9-6FE7-40FC-9140-963D8ADC2F63}" presName="Name0" presStyleCnt="0">
        <dgm:presLayoutVars>
          <dgm:chMax val="1"/>
          <dgm:dir/>
          <dgm:animLvl val="ctr"/>
          <dgm:resizeHandles val="exact"/>
        </dgm:presLayoutVars>
      </dgm:prSet>
      <dgm:spPr/>
      <dgm:t>
        <a:bodyPr/>
        <a:lstStyle/>
        <a:p>
          <a:endParaRPr lang="tr-TR"/>
        </a:p>
      </dgm:t>
    </dgm:pt>
    <dgm:pt modelId="{30961EF0-6C4F-414A-8973-E52B8DF3C72A}" type="pres">
      <dgm:prSet presAssocID="{572695FC-F5D0-4E5D-B9FC-40C0ADDB6EEA}" presName="centerShape" presStyleLbl="node0" presStyleIdx="0" presStyleCnt="1"/>
      <dgm:spPr/>
      <dgm:t>
        <a:bodyPr/>
        <a:lstStyle/>
        <a:p>
          <a:endParaRPr lang="tr-TR"/>
        </a:p>
      </dgm:t>
    </dgm:pt>
    <dgm:pt modelId="{77FCDE30-654B-4827-9EE7-A66043699C43}" type="pres">
      <dgm:prSet presAssocID="{8737FE6B-6B1F-49FC-8BC1-3E255122ADF9}" presName="parTrans" presStyleLbl="sibTrans2D1" presStyleIdx="0" presStyleCnt="9" custAng="10800000"/>
      <dgm:spPr/>
      <dgm:t>
        <a:bodyPr/>
        <a:lstStyle/>
        <a:p>
          <a:endParaRPr lang="tr-TR"/>
        </a:p>
      </dgm:t>
    </dgm:pt>
    <dgm:pt modelId="{28109F39-CCA7-40E3-AC16-02363FAA7FF8}" type="pres">
      <dgm:prSet presAssocID="{8737FE6B-6B1F-49FC-8BC1-3E255122ADF9}" presName="connectorText" presStyleLbl="sibTrans2D1" presStyleIdx="0" presStyleCnt="9"/>
      <dgm:spPr/>
      <dgm:t>
        <a:bodyPr/>
        <a:lstStyle/>
        <a:p>
          <a:endParaRPr lang="tr-TR"/>
        </a:p>
      </dgm:t>
    </dgm:pt>
    <dgm:pt modelId="{B89EE38B-AF6F-4EE5-AA19-5B783FF1D0C2}" type="pres">
      <dgm:prSet presAssocID="{FB920791-5126-42C7-8E15-E05903DCE80E}" presName="node" presStyleLbl="node1" presStyleIdx="0" presStyleCnt="9">
        <dgm:presLayoutVars>
          <dgm:bulletEnabled val="1"/>
        </dgm:presLayoutVars>
      </dgm:prSet>
      <dgm:spPr/>
      <dgm:t>
        <a:bodyPr/>
        <a:lstStyle/>
        <a:p>
          <a:endParaRPr lang="tr-TR"/>
        </a:p>
      </dgm:t>
    </dgm:pt>
    <dgm:pt modelId="{F2857FBF-6339-478F-AC90-1B5421531203}" type="pres">
      <dgm:prSet presAssocID="{C77D2B00-27A3-48B8-910E-7B6F4F72C45C}" presName="parTrans" presStyleLbl="sibTrans2D1" presStyleIdx="1" presStyleCnt="9" custAng="10806128"/>
      <dgm:spPr/>
      <dgm:t>
        <a:bodyPr/>
        <a:lstStyle/>
        <a:p>
          <a:endParaRPr lang="tr-TR"/>
        </a:p>
      </dgm:t>
    </dgm:pt>
    <dgm:pt modelId="{3E104A1D-2A49-42B4-8599-45CCC4CF7879}" type="pres">
      <dgm:prSet presAssocID="{C77D2B00-27A3-48B8-910E-7B6F4F72C45C}" presName="connectorText" presStyleLbl="sibTrans2D1" presStyleIdx="1" presStyleCnt="9"/>
      <dgm:spPr/>
      <dgm:t>
        <a:bodyPr/>
        <a:lstStyle/>
        <a:p>
          <a:endParaRPr lang="tr-TR"/>
        </a:p>
      </dgm:t>
    </dgm:pt>
    <dgm:pt modelId="{BD8C9E37-71D1-483F-AC3C-6686AF17714B}" type="pres">
      <dgm:prSet presAssocID="{04D06841-C036-4BA8-A888-A7A7F5AF9482}" presName="node" presStyleLbl="node1" presStyleIdx="1" presStyleCnt="9">
        <dgm:presLayoutVars>
          <dgm:bulletEnabled val="1"/>
        </dgm:presLayoutVars>
      </dgm:prSet>
      <dgm:spPr/>
      <dgm:t>
        <a:bodyPr/>
        <a:lstStyle/>
        <a:p>
          <a:endParaRPr lang="tr-TR"/>
        </a:p>
      </dgm:t>
    </dgm:pt>
    <dgm:pt modelId="{20FAC93D-7F12-475E-90BF-189125C2D0A1}" type="pres">
      <dgm:prSet presAssocID="{13195382-567D-4C7E-8D44-5A999E168BAB}" presName="parTrans" presStyleLbl="sibTrans2D1" presStyleIdx="2" presStyleCnt="9" custAng="10389990"/>
      <dgm:spPr/>
      <dgm:t>
        <a:bodyPr/>
        <a:lstStyle/>
        <a:p>
          <a:endParaRPr lang="tr-TR"/>
        </a:p>
      </dgm:t>
    </dgm:pt>
    <dgm:pt modelId="{6A3A864C-2813-4B35-A6B1-C657D9DB9845}" type="pres">
      <dgm:prSet presAssocID="{13195382-567D-4C7E-8D44-5A999E168BAB}" presName="connectorText" presStyleLbl="sibTrans2D1" presStyleIdx="2" presStyleCnt="9"/>
      <dgm:spPr/>
      <dgm:t>
        <a:bodyPr/>
        <a:lstStyle/>
        <a:p>
          <a:endParaRPr lang="tr-TR"/>
        </a:p>
      </dgm:t>
    </dgm:pt>
    <dgm:pt modelId="{62A38460-B33D-43FC-B2CF-408281DFC3E3}" type="pres">
      <dgm:prSet presAssocID="{8AF14D37-59EC-4B4E-BD31-9212C600E4B1}" presName="node" presStyleLbl="node1" presStyleIdx="2" presStyleCnt="9">
        <dgm:presLayoutVars>
          <dgm:bulletEnabled val="1"/>
        </dgm:presLayoutVars>
      </dgm:prSet>
      <dgm:spPr/>
      <dgm:t>
        <a:bodyPr/>
        <a:lstStyle/>
        <a:p>
          <a:endParaRPr lang="tr-TR"/>
        </a:p>
      </dgm:t>
    </dgm:pt>
    <dgm:pt modelId="{7F84E6CA-7CA1-4674-9B31-D72507F5F939}" type="pres">
      <dgm:prSet presAssocID="{77F302AE-3C5C-43BC-9212-3923D7769124}" presName="parTrans" presStyleLbl="sibTrans2D1" presStyleIdx="3" presStyleCnt="9" custAng="10137649"/>
      <dgm:spPr/>
      <dgm:t>
        <a:bodyPr/>
        <a:lstStyle/>
        <a:p>
          <a:endParaRPr lang="tr-TR"/>
        </a:p>
      </dgm:t>
    </dgm:pt>
    <dgm:pt modelId="{9E8A73C6-B3E6-4BE2-A717-0A820FAFF1C4}" type="pres">
      <dgm:prSet presAssocID="{77F302AE-3C5C-43BC-9212-3923D7769124}" presName="connectorText" presStyleLbl="sibTrans2D1" presStyleIdx="3" presStyleCnt="9"/>
      <dgm:spPr/>
      <dgm:t>
        <a:bodyPr/>
        <a:lstStyle/>
        <a:p>
          <a:endParaRPr lang="tr-TR"/>
        </a:p>
      </dgm:t>
    </dgm:pt>
    <dgm:pt modelId="{ED77AFBF-645F-4882-BBF5-B14CB6BA8F22}" type="pres">
      <dgm:prSet presAssocID="{C00CD475-144B-425D-8D04-D3DB4588E029}" presName="node" presStyleLbl="node1" presStyleIdx="3" presStyleCnt="9">
        <dgm:presLayoutVars>
          <dgm:bulletEnabled val="1"/>
        </dgm:presLayoutVars>
      </dgm:prSet>
      <dgm:spPr/>
      <dgm:t>
        <a:bodyPr/>
        <a:lstStyle/>
        <a:p>
          <a:endParaRPr lang="tr-TR"/>
        </a:p>
      </dgm:t>
    </dgm:pt>
    <dgm:pt modelId="{BB2BF629-D999-418A-B394-8DB72B2C31AB}" type="pres">
      <dgm:prSet presAssocID="{F962C0A0-52D5-4410-8C00-92851F100ECD}" presName="parTrans" presStyleLbl="sibTrans2D1" presStyleIdx="4" presStyleCnt="9" custAng="10146388"/>
      <dgm:spPr/>
      <dgm:t>
        <a:bodyPr/>
        <a:lstStyle/>
        <a:p>
          <a:endParaRPr lang="tr-TR"/>
        </a:p>
      </dgm:t>
    </dgm:pt>
    <dgm:pt modelId="{ED63C8C6-6EA9-4BC1-B512-B48265D4A949}" type="pres">
      <dgm:prSet presAssocID="{F962C0A0-52D5-4410-8C00-92851F100ECD}" presName="connectorText" presStyleLbl="sibTrans2D1" presStyleIdx="4" presStyleCnt="9"/>
      <dgm:spPr/>
      <dgm:t>
        <a:bodyPr/>
        <a:lstStyle/>
        <a:p>
          <a:endParaRPr lang="tr-TR"/>
        </a:p>
      </dgm:t>
    </dgm:pt>
    <dgm:pt modelId="{10F38736-7FB8-4E88-AD49-52C339CF551C}" type="pres">
      <dgm:prSet presAssocID="{DB93FD0C-BD5A-43E5-BEDA-BF2EC37E8E31}" presName="node" presStyleLbl="node1" presStyleIdx="4" presStyleCnt="9">
        <dgm:presLayoutVars>
          <dgm:bulletEnabled val="1"/>
        </dgm:presLayoutVars>
      </dgm:prSet>
      <dgm:spPr/>
      <dgm:t>
        <a:bodyPr/>
        <a:lstStyle/>
        <a:p>
          <a:endParaRPr lang="tr-TR"/>
        </a:p>
      </dgm:t>
    </dgm:pt>
    <dgm:pt modelId="{3F034CE3-EA4C-4CCE-977B-A2672C5AA3D3}" type="pres">
      <dgm:prSet presAssocID="{2BC0920F-0EE3-42FB-AA10-C251C17A1AB1}" presName="parTrans" presStyleLbl="sibTrans2D1" presStyleIdx="5" presStyleCnt="9" custAng="11041439"/>
      <dgm:spPr/>
      <dgm:t>
        <a:bodyPr/>
        <a:lstStyle/>
        <a:p>
          <a:endParaRPr lang="tr-TR"/>
        </a:p>
      </dgm:t>
    </dgm:pt>
    <dgm:pt modelId="{1D4E63A6-EE8E-4CF5-AB4B-E7626B55DD96}" type="pres">
      <dgm:prSet presAssocID="{2BC0920F-0EE3-42FB-AA10-C251C17A1AB1}" presName="connectorText" presStyleLbl="sibTrans2D1" presStyleIdx="5" presStyleCnt="9"/>
      <dgm:spPr/>
      <dgm:t>
        <a:bodyPr/>
        <a:lstStyle/>
        <a:p>
          <a:endParaRPr lang="tr-TR"/>
        </a:p>
      </dgm:t>
    </dgm:pt>
    <dgm:pt modelId="{6F0D9A38-77FF-443A-962B-6BC91DAEFF00}" type="pres">
      <dgm:prSet presAssocID="{B39707A2-E363-46DE-9CE0-C3B575C16591}" presName="node" presStyleLbl="node1" presStyleIdx="5" presStyleCnt="9">
        <dgm:presLayoutVars>
          <dgm:bulletEnabled val="1"/>
        </dgm:presLayoutVars>
      </dgm:prSet>
      <dgm:spPr/>
      <dgm:t>
        <a:bodyPr/>
        <a:lstStyle/>
        <a:p>
          <a:endParaRPr lang="tr-TR"/>
        </a:p>
      </dgm:t>
    </dgm:pt>
    <dgm:pt modelId="{113CB67B-7C7F-4CED-8B8A-4C271F976B5B}" type="pres">
      <dgm:prSet presAssocID="{8BC09F71-890B-4A29-8C67-80AF3C122DEE}" presName="parTrans" presStyleLbl="sibTrans2D1" presStyleIdx="6" presStyleCnt="9" custAng="11285670"/>
      <dgm:spPr/>
      <dgm:t>
        <a:bodyPr/>
        <a:lstStyle/>
        <a:p>
          <a:endParaRPr lang="tr-TR"/>
        </a:p>
      </dgm:t>
    </dgm:pt>
    <dgm:pt modelId="{76192B47-4616-4990-908C-320D10BE7D03}" type="pres">
      <dgm:prSet presAssocID="{8BC09F71-890B-4A29-8C67-80AF3C122DEE}" presName="connectorText" presStyleLbl="sibTrans2D1" presStyleIdx="6" presStyleCnt="9"/>
      <dgm:spPr/>
      <dgm:t>
        <a:bodyPr/>
        <a:lstStyle/>
        <a:p>
          <a:endParaRPr lang="tr-TR"/>
        </a:p>
      </dgm:t>
    </dgm:pt>
    <dgm:pt modelId="{BA10CDC3-0952-4775-A614-53EEEB712C2F}" type="pres">
      <dgm:prSet presAssocID="{000AA6E7-EC29-49CF-8F43-147CC78F6225}" presName="node" presStyleLbl="node1" presStyleIdx="6" presStyleCnt="9">
        <dgm:presLayoutVars>
          <dgm:bulletEnabled val="1"/>
        </dgm:presLayoutVars>
      </dgm:prSet>
      <dgm:spPr/>
      <dgm:t>
        <a:bodyPr/>
        <a:lstStyle/>
        <a:p>
          <a:endParaRPr lang="tr-TR"/>
        </a:p>
      </dgm:t>
    </dgm:pt>
    <dgm:pt modelId="{E33B5A2A-B112-44CB-A31B-20A51C3E1970}" type="pres">
      <dgm:prSet presAssocID="{2F8820C8-EB1F-40E1-A2FD-70810C92B48D}" presName="parTrans" presStyleLbl="sibTrans2D1" presStyleIdx="7" presStyleCnt="9" custAng="10914053"/>
      <dgm:spPr/>
      <dgm:t>
        <a:bodyPr/>
        <a:lstStyle/>
        <a:p>
          <a:endParaRPr lang="tr-TR"/>
        </a:p>
      </dgm:t>
    </dgm:pt>
    <dgm:pt modelId="{0EC67255-200B-4049-A78A-BC99E844206C}" type="pres">
      <dgm:prSet presAssocID="{2F8820C8-EB1F-40E1-A2FD-70810C92B48D}" presName="connectorText" presStyleLbl="sibTrans2D1" presStyleIdx="7" presStyleCnt="9"/>
      <dgm:spPr/>
      <dgm:t>
        <a:bodyPr/>
        <a:lstStyle/>
        <a:p>
          <a:endParaRPr lang="tr-TR"/>
        </a:p>
      </dgm:t>
    </dgm:pt>
    <dgm:pt modelId="{3286D8CD-D34E-42DC-B48B-13DF857A2868}" type="pres">
      <dgm:prSet presAssocID="{940107A6-7CFB-48FA-9562-9BE5654CC279}" presName="node" presStyleLbl="node1" presStyleIdx="7" presStyleCnt="9">
        <dgm:presLayoutVars>
          <dgm:bulletEnabled val="1"/>
        </dgm:presLayoutVars>
      </dgm:prSet>
      <dgm:spPr/>
      <dgm:t>
        <a:bodyPr/>
        <a:lstStyle/>
        <a:p>
          <a:endParaRPr lang="tr-TR"/>
        </a:p>
      </dgm:t>
    </dgm:pt>
    <dgm:pt modelId="{636C48AC-14D5-4B55-A7D0-72D92B0FE143}" type="pres">
      <dgm:prSet presAssocID="{690B35E5-C2A5-4DFB-BB2D-B530D60C247E}" presName="parTrans" presStyleLbl="sibTrans2D1" presStyleIdx="8" presStyleCnt="9" custAng="11156070"/>
      <dgm:spPr/>
      <dgm:t>
        <a:bodyPr/>
        <a:lstStyle/>
        <a:p>
          <a:endParaRPr lang="tr-TR"/>
        </a:p>
      </dgm:t>
    </dgm:pt>
    <dgm:pt modelId="{1CE008FB-5307-44DE-BFD6-401165810B0F}" type="pres">
      <dgm:prSet presAssocID="{690B35E5-C2A5-4DFB-BB2D-B530D60C247E}" presName="connectorText" presStyleLbl="sibTrans2D1" presStyleIdx="8" presStyleCnt="9"/>
      <dgm:spPr/>
      <dgm:t>
        <a:bodyPr/>
        <a:lstStyle/>
        <a:p>
          <a:endParaRPr lang="tr-TR"/>
        </a:p>
      </dgm:t>
    </dgm:pt>
    <dgm:pt modelId="{0D52D6DE-3707-45DB-B55B-BA45A64A3048}" type="pres">
      <dgm:prSet presAssocID="{D31C05A3-9486-4AD2-AF46-484383AD8754}" presName="node" presStyleLbl="node1" presStyleIdx="8" presStyleCnt="9">
        <dgm:presLayoutVars>
          <dgm:bulletEnabled val="1"/>
        </dgm:presLayoutVars>
      </dgm:prSet>
      <dgm:spPr/>
      <dgm:t>
        <a:bodyPr/>
        <a:lstStyle/>
        <a:p>
          <a:endParaRPr lang="tr-TR"/>
        </a:p>
      </dgm:t>
    </dgm:pt>
  </dgm:ptLst>
  <dgm:cxnLst>
    <dgm:cxn modelId="{338EBA78-7A33-4ABA-B01D-6C6A02CE1E36}" srcId="{BC47B3C9-6FE7-40FC-9140-963D8ADC2F63}" destId="{1A90A618-90C8-4E86-A7AB-8F60B1FFF1E0}" srcOrd="1" destOrd="0" parTransId="{12623968-7BEA-497F-A991-280B873D5A50}" sibTransId="{917DF9FD-A995-49C6-980C-4624A84A5008}"/>
    <dgm:cxn modelId="{7AAB42E1-F967-4F42-9A76-E775BA806134}" srcId="{572695FC-F5D0-4E5D-B9FC-40C0ADDB6EEA}" destId="{DB93FD0C-BD5A-43E5-BEDA-BF2EC37E8E31}" srcOrd="4" destOrd="0" parTransId="{F962C0A0-52D5-4410-8C00-92851F100ECD}" sibTransId="{862B8B47-D84A-4061-AE44-5067F46A0511}"/>
    <dgm:cxn modelId="{599F8C85-17F0-46A3-AA65-57FBA8A6FC04}" type="presOf" srcId="{2F8820C8-EB1F-40E1-A2FD-70810C92B48D}" destId="{E33B5A2A-B112-44CB-A31B-20A51C3E1970}" srcOrd="0" destOrd="0" presId="urn:microsoft.com/office/officeart/2005/8/layout/radial5"/>
    <dgm:cxn modelId="{081E08AD-6F22-40D6-B11A-290AD4E8037D}" srcId="{572695FC-F5D0-4E5D-B9FC-40C0ADDB6EEA}" destId="{8AF14D37-59EC-4B4E-BD31-9212C600E4B1}" srcOrd="2" destOrd="0" parTransId="{13195382-567D-4C7E-8D44-5A999E168BAB}" sibTransId="{294D1633-6338-4319-A884-65B05993F377}"/>
    <dgm:cxn modelId="{64797377-6C8C-4D7C-AB4B-B5BDC65764DE}" srcId="{572695FC-F5D0-4E5D-B9FC-40C0ADDB6EEA}" destId="{D31C05A3-9486-4AD2-AF46-484383AD8754}" srcOrd="8" destOrd="0" parTransId="{690B35E5-C2A5-4DFB-BB2D-B530D60C247E}" sibTransId="{ABCF0EB4-95DA-4586-89B0-10E50A5A24D7}"/>
    <dgm:cxn modelId="{A491346E-37DF-4963-B94B-533E5D03FFAD}" srcId="{572695FC-F5D0-4E5D-B9FC-40C0ADDB6EEA}" destId="{FB920791-5126-42C7-8E15-E05903DCE80E}" srcOrd="0" destOrd="0" parTransId="{8737FE6B-6B1F-49FC-8BC1-3E255122ADF9}" sibTransId="{9187080C-91E7-4A90-8B88-3F32BEC242A2}"/>
    <dgm:cxn modelId="{F929D786-BA1E-4ABE-9F08-2394136B0F62}" type="presOf" srcId="{C77D2B00-27A3-48B8-910E-7B6F4F72C45C}" destId="{3E104A1D-2A49-42B4-8599-45CCC4CF7879}" srcOrd="1" destOrd="0" presId="urn:microsoft.com/office/officeart/2005/8/layout/radial5"/>
    <dgm:cxn modelId="{DBC4634F-B298-43D8-B3B9-3FCA5E9B1C34}" type="presOf" srcId="{D31C05A3-9486-4AD2-AF46-484383AD8754}" destId="{0D52D6DE-3707-45DB-B55B-BA45A64A3048}" srcOrd="0" destOrd="0" presId="urn:microsoft.com/office/officeart/2005/8/layout/radial5"/>
    <dgm:cxn modelId="{FC10FFEA-FD50-4E78-B26B-9A3E02E4CC1A}" srcId="{572695FC-F5D0-4E5D-B9FC-40C0ADDB6EEA}" destId="{000AA6E7-EC29-49CF-8F43-147CC78F6225}" srcOrd="6" destOrd="0" parTransId="{8BC09F71-890B-4A29-8C67-80AF3C122DEE}" sibTransId="{68B1312B-440E-4B1F-9861-BA0E984BC0B6}"/>
    <dgm:cxn modelId="{23CD66E7-273D-4FB5-8B28-FFE433EAE37A}" type="presOf" srcId="{572695FC-F5D0-4E5D-B9FC-40C0ADDB6EEA}" destId="{30961EF0-6C4F-414A-8973-E52B8DF3C72A}" srcOrd="0" destOrd="0" presId="urn:microsoft.com/office/officeart/2005/8/layout/radial5"/>
    <dgm:cxn modelId="{13362F4B-5E1C-41AF-80E0-4FF46AC94282}" type="presOf" srcId="{77F302AE-3C5C-43BC-9212-3923D7769124}" destId="{9E8A73C6-B3E6-4BE2-A717-0A820FAFF1C4}" srcOrd="1" destOrd="0" presId="urn:microsoft.com/office/officeart/2005/8/layout/radial5"/>
    <dgm:cxn modelId="{5181E431-1146-44AE-9761-05D9AAE08736}" type="presOf" srcId="{FB920791-5126-42C7-8E15-E05903DCE80E}" destId="{B89EE38B-AF6F-4EE5-AA19-5B783FF1D0C2}" srcOrd="0" destOrd="0" presId="urn:microsoft.com/office/officeart/2005/8/layout/radial5"/>
    <dgm:cxn modelId="{CFBD9124-4E89-40D1-8E6A-4247A7049D3F}" type="presOf" srcId="{940107A6-7CFB-48FA-9562-9BE5654CC279}" destId="{3286D8CD-D34E-42DC-B48B-13DF857A2868}" srcOrd="0" destOrd="0" presId="urn:microsoft.com/office/officeart/2005/8/layout/radial5"/>
    <dgm:cxn modelId="{8832FF36-048F-4D85-A0A9-E41C3B9DB14E}" type="presOf" srcId="{13195382-567D-4C7E-8D44-5A999E168BAB}" destId="{6A3A864C-2813-4B35-A6B1-C657D9DB9845}" srcOrd="1" destOrd="0" presId="urn:microsoft.com/office/officeart/2005/8/layout/radial5"/>
    <dgm:cxn modelId="{DA444B95-780E-458C-8F03-4190C5DD87E7}" type="presOf" srcId="{04D06841-C036-4BA8-A888-A7A7F5AF9482}" destId="{BD8C9E37-71D1-483F-AC3C-6686AF17714B}" srcOrd="0" destOrd="0" presId="urn:microsoft.com/office/officeart/2005/8/layout/radial5"/>
    <dgm:cxn modelId="{9317511C-951F-44D9-8341-C62EA655BE3C}" type="presOf" srcId="{13195382-567D-4C7E-8D44-5A999E168BAB}" destId="{20FAC93D-7F12-475E-90BF-189125C2D0A1}" srcOrd="0" destOrd="0" presId="urn:microsoft.com/office/officeart/2005/8/layout/radial5"/>
    <dgm:cxn modelId="{81DD34EC-550E-42C7-B657-89185C909B23}" type="presOf" srcId="{B39707A2-E363-46DE-9CE0-C3B575C16591}" destId="{6F0D9A38-77FF-443A-962B-6BC91DAEFF00}" srcOrd="0" destOrd="0" presId="urn:microsoft.com/office/officeart/2005/8/layout/radial5"/>
    <dgm:cxn modelId="{B11E03CE-C9AB-407E-B6B9-B29CEE890495}" type="presOf" srcId="{2BC0920F-0EE3-42FB-AA10-C251C17A1AB1}" destId="{1D4E63A6-EE8E-4CF5-AB4B-E7626B55DD96}" srcOrd="1" destOrd="0" presId="urn:microsoft.com/office/officeart/2005/8/layout/radial5"/>
    <dgm:cxn modelId="{E376EEDA-0B42-44A4-815F-B05292AC7177}" srcId="{572695FC-F5D0-4E5D-B9FC-40C0ADDB6EEA}" destId="{04D06841-C036-4BA8-A888-A7A7F5AF9482}" srcOrd="1" destOrd="0" parTransId="{C77D2B00-27A3-48B8-910E-7B6F4F72C45C}" sibTransId="{40FDF107-D827-47E9-989E-74A05027EF0E}"/>
    <dgm:cxn modelId="{C38C7A26-FD65-460F-91DE-AA17A1FBBDAC}" type="presOf" srcId="{8737FE6B-6B1F-49FC-8BC1-3E255122ADF9}" destId="{77FCDE30-654B-4827-9EE7-A66043699C43}" srcOrd="0" destOrd="0" presId="urn:microsoft.com/office/officeart/2005/8/layout/radial5"/>
    <dgm:cxn modelId="{08D844C8-BDE5-46EE-A2A6-55FBE54B5443}" type="presOf" srcId="{DB93FD0C-BD5A-43E5-BEDA-BF2EC37E8E31}" destId="{10F38736-7FB8-4E88-AD49-52C339CF551C}" srcOrd="0" destOrd="0" presId="urn:microsoft.com/office/officeart/2005/8/layout/radial5"/>
    <dgm:cxn modelId="{1FE5EB5F-9042-4730-B7FD-F36E9E941819}" type="presOf" srcId="{2BC0920F-0EE3-42FB-AA10-C251C17A1AB1}" destId="{3F034CE3-EA4C-4CCE-977B-A2672C5AA3D3}" srcOrd="0" destOrd="0" presId="urn:microsoft.com/office/officeart/2005/8/layout/radial5"/>
    <dgm:cxn modelId="{215C4F8F-A908-4741-9ED8-3B3CDFCFFB42}" type="presOf" srcId="{C00CD475-144B-425D-8D04-D3DB4588E029}" destId="{ED77AFBF-645F-4882-BBF5-B14CB6BA8F22}" srcOrd="0" destOrd="0" presId="urn:microsoft.com/office/officeart/2005/8/layout/radial5"/>
    <dgm:cxn modelId="{274187A6-91D1-488C-BACC-8742932509DE}" type="presOf" srcId="{8BC09F71-890B-4A29-8C67-80AF3C122DEE}" destId="{76192B47-4616-4990-908C-320D10BE7D03}" srcOrd="1" destOrd="0" presId="urn:microsoft.com/office/officeart/2005/8/layout/radial5"/>
    <dgm:cxn modelId="{85B26FEB-E58C-4EBA-A68A-AD9BE743608F}" srcId="{572695FC-F5D0-4E5D-B9FC-40C0ADDB6EEA}" destId="{B39707A2-E363-46DE-9CE0-C3B575C16591}" srcOrd="5" destOrd="0" parTransId="{2BC0920F-0EE3-42FB-AA10-C251C17A1AB1}" sibTransId="{7945FD18-B77D-4866-9BE2-7115C830203F}"/>
    <dgm:cxn modelId="{2CA8BA90-3F33-46FD-99CA-ABD42E1BE174}" type="presOf" srcId="{C77D2B00-27A3-48B8-910E-7B6F4F72C45C}" destId="{F2857FBF-6339-478F-AC90-1B5421531203}" srcOrd="0" destOrd="0" presId="urn:microsoft.com/office/officeart/2005/8/layout/radial5"/>
    <dgm:cxn modelId="{9B4C21CF-DC98-46A4-9C06-0441A1B790DB}" type="presOf" srcId="{690B35E5-C2A5-4DFB-BB2D-B530D60C247E}" destId="{636C48AC-14D5-4B55-A7D0-72D92B0FE143}" srcOrd="0" destOrd="0" presId="urn:microsoft.com/office/officeart/2005/8/layout/radial5"/>
    <dgm:cxn modelId="{07740FD8-5E9F-4C58-85BA-09FD28F20037}" srcId="{BC47B3C9-6FE7-40FC-9140-963D8ADC2F63}" destId="{572695FC-F5D0-4E5D-B9FC-40C0ADDB6EEA}" srcOrd="0" destOrd="0" parTransId="{050C5F98-943B-4379-9B56-873A50104E4F}" sibTransId="{D18E9976-2BE6-4522-9091-C55A331583C5}"/>
    <dgm:cxn modelId="{9B60E945-F971-4FF8-A034-EAB77DC7D03B}" srcId="{572695FC-F5D0-4E5D-B9FC-40C0ADDB6EEA}" destId="{C00CD475-144B-425D-8D04-D3DB4588E029}" srcOrd="3" destOrd="0" parTransId="{77F302AE-3C5C-43BC-9212-3923D7769124}" sibTransId="{3AACD07D-FCDD-460D-A6AF-6D97D011703D}"/>
    <dgm:cxn modelId="{4D45DD08-92DE-48DD-97E5-3D443C065276}" type="presOf" srcId="{690B35E5-C2A5-4DFB-BB2D-B530D60C247E}" destId="{1CE008FB-5307-44DE-BFD6-401165810B0F}" srcOrd="1" destOrd="0" presId="urn:microsoft.com/office/officeart/2005/8/layout/radial5"/>
    <dgm:cxn modelId="{7449660C-3025-45C0-9C1A-309DCAFF92D8}" type="presOf" srcId="{000AA6E7-EC29-49CF-8F43-147CC78F6225}" destId="{BA10CDC3-0952-4775-A614-53EEEB712C2F}" srcOrd="0" destOrd="0" presId="urn:microsoft.com/office/officeart/2005/8/layout/radial5"/>
    <dgm:cxn modelId="{7BB40ABC-D6F8-4FCA-8283-CB44FB83F8ED}" type="presOf" srcId="{BC47B3C9-6FE7-40FC-9140-963D8ADC2F63}" destId="{5BE2DF1F-E9F5-4F7D-BA88-2E6C586BCEEE}" srcOrd="0" destOrd="0" presId="urn:microsoft.com/office/officeart/2005/8/layout/radial5"/>
    <dgm:cxn modelId="{D8EC1B02-A4B5-44E3-9E4F-3FDE8A9C3C6B}" type="presOf" srcId="{77F302AE-3C5C-43BC-9212-3923D7769124}" destId="{7F84E6CA-7CA1-4674-9B31-D72507F5F939}" srcOrd="0" destOrd="0" presId="urn:microsoft.com/office/officeart/2005/8/layout/radial5"/>
    <dgm:cxn modelId="{535F10AA-82BB-4102-B5B3-E9DB1A97D0C4}" type="presOf" srcId="{2F8820C8-EB1F-40E1-A2FD-70810C92B48D}" destId="{0EC67255-200B-4049-A78A-BC99E844206C}" srcOrd="1" destOrd="0" presId="urn:microsoft.com/office/officeart/2005/8/layout/radial5"/>
    <dgm:cxn modelId="{9949A234-23AD-4383-A3E0-0340588CD5D3}" type="presOf" srcId="{F962C0A0-52D5-4410-8C00-92851F100ECD}" destId="{BB2BF629-D999-418A-B394-8DB72B2C31AB}" srcOrd="0" destOrd="0" presId="urn:microsoft.com/office/officeart/2005/8/layout/radial5"/>
    <dgm:cxn modelId="{BF652E7D-8175-4755-9E6C-D4F43FB790F2}" type="presOf" srcId="{8AF14D37-59EC-4B4E-BD31-9212C600E4B1}" destId="{62A38460-B33D-43FC-B2CF-408281DFC3E3}" srcOrd="0" destOrd="0" presId="urn:microsoft.com/office/officeart/2005/8/layout/radial5"/>
    <dgm:cxn modelId="{08465BEB-D491-46C9-A70C-F6409B877E7E}" srcId="{572695FC-F5D0-4E5D-B9FC-40C0ADDB6EEA}" destId="{940107A6-7CFB-48FA-9562-9BE5654CC279}" srcOrd="7" destOrd="0" parTransId="{2F8820C8-EB1F-40E1-A2FD-70810C92B48D}" sibTransId="{DC562D9E-DD35-46EB-8B3F-08EE69F78F1A}"/>
    <dgm:cxn modelId="{179C0B41-51F3-47F8-8581-B6F857E2544A}" type="presOf" srcId="{8737FE6B-6B1F-49FC-8BC1-3E255122ADF9}" destId="{28109F39-CCA7-40E3-AC16-02363FAA7FF8}" srcOrd="1" destOrd="0" presId="urn:microsoft.com/office/officeart/2005/8/layout/radial5"/>
    <dgm:cxn modelId="{595173E3-49DC-482B-A69A-00ABB92B18BE}" type="presOf" srcId="{8BC09F71-890B-4A29-8C67-80AF3C122DEE}" destId="{113CB67B-7C7F-4CED-8B8A-4C271F976B5B}" srcOrd="0" destOrd="0" presId="urn:microsoft.com/office/officeart/2005/8/layout/radial5"/>
    <dgm:cxn modelId="{CF2E015F-5046-4400-B86E-A53F11451B53}" type="presOf" srcId="{F962C0A0-52D5-4410-8C00-92851F100ECD}" destId="{ED63C8C6-6EA9-4BC1-B512-B48265D4A949}" srcOrd="1" destOrd="0" presId="urn:microsoft.com/office/officeart/2005/8/layout/radial5"/>
    <dgm:cxn modelId="{AC4E8809-54F7-4114-B903-015B0658C737}" type="presParOf" srcId="{5BE2DF1F-E9F5-4F7D-BA88-2E6C586BCEEE}" destId="{30961EF0-6C4F-414A-8973-E52B8DF3C72A}" srcOrd="0" destOrd="0" presId="urn:microsoft.com/office/officeart/2005/8/layout/radial5"/>
    <dgm:cxn modelId="{C905AD35-FFF0-454F-9649-2F38CB806822}" type="presParOf" srcId="{5BE2DF1F-E9F5-4F7D-BA88-2E6C586BCEEE}" destId="{77FCDE30-654B-4827-9EE7-A66043699C43}" srcOrd="1" destOrd="0" presId="urn:microsoft.com/office/officeart/2005/8/layout/radial5"/>
    <dgm:cxn modelId="{14379A7A-CDDB-4A8E-8CF4-3A1FAFA97743}" type="presParOf" srcId="{77FCDE30-654B-4827-9EE7-A66043699C43}" destId="{28109F39-CCA7-40E3-AC16-02363FAA7FF8}" srcOrd="0" destOrd="0" presId="urn:microsoft.com/office/officeart/2005/8/layout/radial5"/>
    <dgm:cxn modelId="{08CDBC33-C1C7-4F7D-9F2C-356B62ED8DDD}" type="presParOf" srcId="{5BE2DF1F-E9F5-4F7D-BA88-2E6C586BCEEE}" destId="{B89EE38B-AF6F-4EE5-AA19-5B783FF1D0C2}" srcOrd="2" destOrd="0" presId="urn:microsoft.com/office/officeart/2005/8/layout/radial5"/>
    <dgm:cxn modelId="{94628951-23C2-4B13-B4B0-C9336F76606E}" type="presParOf" srcId="{5BE2DF1F-E9F5-4F7D-BA88-2E6C586BCEEE}" destId="{F2857FBF-6339-478F-AC90-1B5421531203}" srcOrd="3" destOrd="0" presId="urn:microsoft.com/office/officeart/2005/8/layout/radial5"/>
    <dgm:cxn modelId="{83825830-C92F-43FB-A4B5-6D69F4CA98A4}" type="presParOf" srcId="{F2857FBF-6339-478F-AC90-1B5421531203}" destId="{3E104A1D-2A49-42B4-8599-45CCC4CF7879}" srcOrd="0" destOrd="0" presId="urn:microsoft.com/office/officeart/2005/8/layout/radial5"/>
    <dgm:cxn modelId="{55FF287B-F4AE-4A85-9E81-2C0C0480DBE8}" type="presParOf" srcId="{5BE2DF1F-E9F5-4F7D-BA88-2E6C586BCEEE}" destId="{BD8C9E37-71D1-483F-AC3C-6686AF17714B}" srcOrd="4" destOrd="0" presId="urn:microsoft.com/office/officeart/2005/8/layout/radial5"/>
    <dgm:cxn modelId="{2AA364B2-63ED-4207-8621-353A1F1CB48F}" type="presParOf" srcId="{5BE2DF1F-E9F5-4F7D-BA88-2E6C586BCEEE}" destId="{20FAC93D-7F12-475E-90BF-189125C2D0A1}" srcOrd="5" destOrd="0" presId="urn:microsoft.com/office/officeart/2005/8/layout/radial5"/>
    <dgm:cxn modelId="{FBBFA7F5-C25E-429C-9B88-CED2CE8A0991}" type="presParOf" srcId="{20FAC93D-7F12-475E-90BF-189125C2D0A1}" destId="{6A3A864C-2813-4B35-A6B1-C657D9DB9845}" srcOrd="0" destOrd="0" presId="urn:microsoft.com/office/officeart/2005/8/layout/radial5"/>
    <dgm:cxn modelId="{B3BA7106-51FD-4627-A805-77BDD3D6C211}" type="presParOf" srcId="{5BE2DF1F-E9F5-4F7D-BA88-2E6C586BCEEE}" destId="{62A38460-B33D-43FC-B2CF-408281DFC3E3}" srcOrd="6" destOrd="0" presId="urn:microsoft.com/office/officeart/2005/8/layout/radial5"/>
    <dgm:cxn modelId="{29B508FE-60A9-4AA3-9861-92693EEC744D}" type="presParOf" srcId="{5BE2DF1F-E9F5-4F7D-BA88-2E6C586BCEEE}" destId="{7F84E6CA-7CA1-4674-9B31-D72507F5F939}" srcOrd="7" destOrd="0" presId="urn:microsoft.com/office/officeart/2005/8/layout/radial5"/>
    <dgm:cxn modelId="{5B85F279-B57B-4971-BFA8-A43C3858701B}" type="presParOf" srcId="{7F84E6CA-7CA1-4674-9B31-D72507F5F939}" destId="{9E8A73C6-B3E6-4BE2-A717-0A820FAFF1C4}" srcOrd="0" destOrd="0" presId="urn:microsoft.com/office/officeart/2005/8/layout/radial5"/>
    <dgm:cxn modelId="{962D6D2D-52F6-4BD4-84FA-6E4E6D005029}" type="presParOf" srcId="{5BE2DF1F-E9F5-4F7D-BA88-2E6C586BCEEE}" destId="{ED77AFBF-645F-4882-BBF5-B14CB6BA8F22}" srcOrd="8" destOrd="0" presId="urn:microsoft.com/office/officeart/2005/8/layout/radial5"/>
    <dgm:cxn modelId="{9A6EA88D-7645-4AF9-ACAF-6F86E31B6396}" type="presParOf" srcId="{5BE2DF1F-E9F5-4F7D-BA88-2E6C586BCEEE}" destId="{BB2BF629-D999-418A-B394-8DB72B2C31AB}" srcOrd="9" destOrd="0" presId="urn:microsoft.com/office/officeart/2005/8/layout/radial5"/>
    <dgm:cxn modelId="{1D0FF55C-6D15-4171-897C-FE6354C1ED7D}" type="presParOf" srcId="{BB2BF629-D999-418A-B394-8DB72B2C31AB}" destId="{ED63C8C6-6EA9-4BC1-B512-B48265D4A949}" srcOrd="0" destOrd="0" presId="urn:microsoft.com/office/officeart/2005/8/layout/radial5"/>
    <dgm:cxn modelId="{F5E88972-F465-4E67-A6E2-1A059DCF00CF}" type="presParOf" srcId="{5BE2DF1F-E9F5-4F7D-BA88-2E6C586BCEEE}" destId="{10F38736-7FB8-4E88-AD49-52C339CF551C}" srcOrd="10" destOrd="0" presId="urn:microsoft.com/office/officeart/2005/8/layout/radial5"/>
    <dgm:cxn modelId="{8B65698B-29AD-42C7-BAC3-2533186A6D93}" type="presParOf" srcId="{5BE2DF1F-E9F5-4F7D-BA88-2E6C586BCEEE}" destId="{3F034CE3-EA4C-4CCE-977B-A2672C5AA3D3}" srcOrd="11" destOrd="0" presId="urn:microsoft.com/office/officeart/2005/8/layout/radial5"/>
    <dgm:cxn modelId="{4D4EDEB9-45EE-4524-BA15-DEEA4DE86A3C}" type="presParOf" srcId="{3F034CE3-EA4C-4CCE-977B-A2672C5AA3D3}" destId="{1D4E63A6-EE8E-4CF5-AB4B-E7626B55DD96}" srcOrd="0" destOrd="0" presId="urn:microsoft.com/office/officeart/2005/8/layout/radial5"/>
    <dgm:cxn modelId="{F0C94A55-ADEE-4CC0-A273-F8E3DB410761}" type="presParOf" srcId="{5BE2DF1F-E9F5-4F7D-BA88-2E6C586BCEEE}" destId="{6F0D9A38-77FF-443A-962B-6BC91DAEFF00}" srcOrd="12" destOrd="0" presId="urn:microsoft.com/office/officeart/2005/8/layout/radial5"/>
    <dgm:cxn modelId="{F9A69A3D-93DA-44C2-9A19-BE9B697E3B29}" type="presParOf" srcId="{5BE2DF1F-E9F5-4F7D-BA88-2E6C586BCEEE}" destId="{113CB67B-7C7F-4CED-8B8A-4C271F976B5B}" srcOrd="13" destOrd="0" presId="urn:microsoft.com/office/officeart/2005/8/layout/radial5"/>
    <dgm:cxn modelId="{CFCDC001-EE6E-4F5F-9993-B19154F75823}" type="presParOf" srcId="{113CB67B-7C7F-4CED-8B8A-4C271F976B5B}" destId="{76192B47-4616-4990-908C-320D10BE7D03}" srcOrd="0" destOrd="0" presId="urn:microsoft.com/office/officeart/2005/8/layout/radial5"/>
    <dgm:cxn modelId="{80D66544-AA93-483A-B98D-3F54F03774FF}" type="presParOf" srcId="{5BE2DF1F-E9F5-4F7D-BA88-2E6C586BCEEE}" destId="{BA10CDC3-0952-4775-A614-53EEEB712C2F}" srcOrd="14" destOrd="0" presId="urn:microsoft.com/office/officeart/2005/8/layout/radial5"/>
    <dgm:cxn modelId="{B17C4D5D-8CEA-45E0-B589-565BE188C594}" type="presParOf" srcId="{5BE2DF1F-E9F5-4F7D-BA88-2E6C586BCEEE}" destId="{E33B5A2A-B112-44CB-A31B-20A51C3E1970}" srcOrd="15" destOrd="0" presId="urn:microsoft.com/office/officeart/2005/8/layout/radial5"/>
    <dgm:cxn modelId="{10E6B07A-D2E6-429B-B4B4-459AF66E7E0D}" type="presParOf" srcId="{E33B5A2A-B112-44CB-A31B-20A51C3E1970}" destId="{0EC67255-200B-4049-A78A-BC99E844206C}" srcOrd="0" destOrd="0" presId="urn:microsoft.com/office/officeart/2005/8/layout/radial5"/>
    <dgm:cxn modelId="{C83FA81C-CB45-461B-996A-2BF68A4ECC13}" type="presParOf" srcId="{5BE2DF1F-E9F5-4F7D-BA88-2E6C586BCEEE}" destId="{3286D8CD-D34E-42DC-B48B-13DF857A2868}" srcOrd="16" destOrd="0" presId="urn:microsoft.com/office/officeart/2005/8/layout/radial5"/>
    <dgm:cxn modelId="{69325B0F-A047-43DC-A769-94A0E4246243}" type="presParOf" srcId="{5BE2DF1F-E9F5-4F7D-BA88-2E6C586BCEEE}" destId="{636C48AC-14D5-4B55-A7D0-72D92B0FE143}" srcOrd="17" destOrd="0" presId="urn:microsoft.com/office/officeart/2005/8/layout/radial5"/>
    <dgm:cxn modelId="{0046B731-0FDC-446A-B9C8-DD17C19509DA}" type="presParOf" srcId="{636C48AC-14D5-4B55-A7D0-72D92B0FE143}" destId="{1CE008FB-5307-44DE-BFD6-401165810B0F}" srcOrd="0" destOrd="0" presId="urn:microsoft.com/office/officeart/2005/8/layout/radial5"/>
    <dgm:cxn modelId="{4D0F7AEF-8977-4C1C-A3E9-6081B6FAC4D2}" type="presParOf" srcId="{5BE2DF1F-E9F5-4F7D-BA88-2E6C586BCEEE}" destId="{0D52D6DE-3707-45DB-B55B-BA45A64A3048}"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tr-T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7167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tr-T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39512241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tr-T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78994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tr-TR">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1163973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tr-TR">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340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tr-TR">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33562604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tr-TR">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29917960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tr-TR">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7752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tr-TR">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21198677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tr-T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343428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tr-T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6652135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97011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39158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748108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684099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90061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9292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153251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116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321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3720DD-5B6D-40BF-8493-A6B52D484E6B}" type="datetimeFigureOut">
              <a:rPr lang="tr-TR" smtClean="0"/>
              <a:pPr/>
              <a:t>17.10.2017</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solidFill>
                  <a:srgbClr val="94C600"/>
                </a:solidFill>
              </a:rPr>
              <a:pPr/>
              <a:t>‹#›</a:t>
            </a:fld>
            <a:endParaRPr lang="tr-TR">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82218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85544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5904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5" name="Footer Placeholder 4"/>
          <p:cNvSpPr>
            <a:spLocks noGrp="1"/>
          </p:cNvSpPr>
          <p:nvPr>
            <p:ph type="ftr" sz="quarter" idx="11"/>
          </p:nvPr>
        </p:nvSpPr>
        <p:spPr/>
        <p:txBody>
          <a:bodyPr/>
          <a:lstStyle/>
          <a:p>
            <a:endParaRPr lang="tr-TR">
              <a:solidFill>
                <a:srgbClr val="94C600"/>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6280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5" name="Footer Placeholder 4"/>
          <p:cNvSpPr>
            <a:spLocks noGrp="1"/>
          </p:cNvSpPr>
          <p:nvPr>
            <p:ph type="ftr" sz="quarter" idx="11"/>
          </p:nvPr>
        </p:nvSpPr>
        <p:spPr/>
        <p:txBody>
          <a:bodyPr/>
          <a:lstStyle/>
          <a:p>
            <a:endParaRPr lang="tr-TR">
              <a:solidFill>
                <a:srgbClr val="94C600"/>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6756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6" name="Footer Placeholder 5"/>
          <p:cNvSpPr>
            <a:spLocks noGrp="1"/>
          </p:cNvSpPr>
          <p:nvPr>
            <p:ph type="ftr" sz="quarter" idx="11"/>
          </p:nvPr>
        </p:nvSpPr>
        <p:spPr/>
        <p:txBody>
          <a:bodyPr/>
          <a:lstStyle/>
          <a:p>
            <a:endParaRPr lang="tr-TR">
              <a:solidFill>
                <a:srgbClr val="94C600"/>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424228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8" name="Footer Placeholder 7"/>
          <p:cNvSpPr>
            <a:spLocks noGrp="1"/>
          </p:cNvSpPr>
          <p:nvPr>
            <p:ph type="ftr" sz="quarter" idx="11"/>
          </p:nvPr>
        </p:nvSpPr>
        <p:spPr/>
        <p:txBody>
          <a:bodyPr/>
          <a:lstStyle/>
          <a:p>
            <a:endParaRPr lang="tr-TR">
              <a:solidFill>
                <a:srgbClr val="94C600"/>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943580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4" name="Footer Placeholder 3"/>
          <p:cNvSpPr>
            <a:spLocks noGrp="1"/>
          </p:cNvSpPr>
          <p:nvPr>
            <p:ph type="ftr" sz="quarter" idx="11"/>
          </p:nvPr>
        </p:nvSpPr>
        <p:spPr/>
        <p:txBody>
          <a:bodyPr/>
          <a:lstStyle/>
          <a:p>
            <a:endParaRPr lang="tr-TR">
              <a:solidFill>
                <a:srgbClr val="94C600"/>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61354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3" name="Footer Placeholder 2"/>
          <p:cNvSpPr>
            <a:spLocks noGrp="1"/>
          </p:cNvSpPr>
          <p:nvPr>
            <p:ph type="ftr" sz="quarter" idx="11"/>
          </p:nvPr>
        </p:nvSpPr>
        <p:spPr/>
        <p:txBody>
          <a:bodyPr/>
          <a:lstStyle/>
          <a:p>
            <a:endParaRPr lang="tr-TR">
              <a:solidFill>
                <a:srgbClr val="94C600"/>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50689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28929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solidFill>
                <a:srgbClr val="94C600"/>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856904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5" name="Footer Placeholder 4"/>
          <p:cNvSpPr>
            <a:spLocks noGrp="1"/>
          </p:cNvSpPr>
          <p:nvPr>
            <p:ph type="ftr" sz="quarter" idx="11"/>
          </p:nvPr>
        </p:nvSpPr>
        <p:spPr/>
        <p:txBody>
          <a:bodyPr/>
          <a:lstStyle/>
          <a:p>
            <a:endParaRPr lang="tr-TR">
              <a:solidFill>
                <a:srgbClr val="94C600"/>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727750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17.10.2017</a:t>
            </a:fld>
            <a:endParaRPr lang="tr-TR"/>
          </a:p>
        </p:txBody>
      </p:sp>
      <p:sp>
        <p:nvSpPr>
          <p:cNvPr id="5" name="Footer Placeholder 4"/>
          <p:cNvSpPr>
            <a:spLocks noGrp="1"/>
          </p:cNvSpPr>
          <p:nvPr>
            <p:ph type="ftr" sz="quarter" idx="11"/>
          </p:nvPr>
        </p:nvSpPr>
        <p:spPr/>
        <p:txBody>
          <a:bodyPr/>
          <a:lstStyle/>
          <a:p>
            <a:endParaRPr lang="tr-TR">
              <a:solidFill>
                <a:srgbClr val="94C600"/>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331673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30266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28191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04807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6" name="Footer Placeholder 5"/>
          <p:cNvSpPr>
            <a:spLocks noGrp="1"/>
          </p:cNvSpPr>
          <p:nvPr>
            <p:ph type="ftr" sz="quarter" idx="11"/>
          </p:nvPr>
        </p:nvSpPr>
        <p:spPr/>
        <p:txBody>
          <a:bodyPr/>
          <a:lstStyle/>
          <a:p>
            <a:endParaRPr lang="tr-TR">
              <a:solidFill>
                <a:srgbClr val="DFDCB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14881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8" name="Footer Placeholder 7"/>
          <p:cNvSpPr>
            <a:spLocks noGrp="1"/>
          </p:cNvSpPr>
          <p:nvPr>
            <p:ph type="ftr" sz="quarter" idx="11"/>
          </p:nvPr>
        </p:nvSpPr>
        <p:spPr/>
        <p:txBody>
          <a:bodyPr/>
          <a:lstStyle/>
          <a:p>
            <a:endParaRPr lang="tr-TR">
              <a:solidFill>
                <a:srgbClr val="DFDCB7"/>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86331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4" name="Footer Placeholder 3"/>
          <p:cNvSpPr>
            <a:spLocks noGrp="1"/>
          </p:cNvSpPr>
          <p:nvPr>
            <p:ph type="ftr" sz="quarter" idx="11"/>
          </p:nvPr>
        </p:nvSpPr>
        <p:spPr/>
        <p:txBody>
          <a:bodyPr/>
          <a:lstStyle/>
          <a:p>
            <a:endParaRPr lang="tr-TR">
              <a:solidFill>
                <a:srgbClr val="DFDCB7"/>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0088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3" name="Footer Placeholder 2"/>
          <p:cNvSpPr>
            <a:spLocks noGrp="1"/>
          </p:cNvSpPr>
          <p:nvPr>
            <p:ph type="ftr" sz="quarter" idx="11"/>
          </p:nvPr>
        </p:nvSpPr>
        <p:spPr/>
        <p:txBody>
          <a:bodyPr/>
          <a:lstStyle/>
          <a:p>
            <a:endParaRPr lang="tr-TR">
              <a:solidFill>
                <a:srgbClr val="DFDCB7"/>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7772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6" name="Footer Placeholder 5"/>
          <p:cNvSpPr>
            <a:spLocks noGrp="1"/>
          </p:cNvSpPr>
          <p:nvPr>
            <p:ph type="ftr" sz="quarter" idx="11"/>
          </p:nvPr>
        </p:nvSpPr>
        <p:spPr/>
        <p:txBody>
          <a:bodyPr/>
          <a:lstStyle/>
          <a:p>
            <a:endParaRPr lang="tr-TR">
              <a:solidFill>
                <a:srgbClr val="DFDCB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949926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9" name="Slide Number Placeholder 8"/>
          <p:cNvSpPr>
            <a:spLocks noGrp="1"/>
          </p:cNvSpPr>
          <p:nvPr>
            <p:ph type="sldNum" sz="quarter" idx="11"/>
          </p:nvPr>
        </p:nvSpPr>
        <p:spPr/>
        <p:txBody>
          <a:bodyPr/>
          <a:lstStyle/>
          <a:p>
            <a:fld id="{F302176B-0E47-46AC-8F43-DAB4B8A37D06}" type="slidenum">
              <a:rPr lang="tr-TR" smtClean="0"/>
              <a:pPr/>
              <a:t>‹#›</a:t>
            </a:fld>
            <a:endParaRPr lang="tr-TR"/>
          </a:p>
        </p:txBody>
      </p:sp>
      <p:sp>
        <p:nvSpPr>
          <p:cNvPr id="10" name="Footer Placeholder 9"/>
          <p:cNvSpPr>
            <a:spLocks noGrp="1"/>
          </p:cNvSpPr>
          <p:nvPr>
            <p:ph type="ftr" sz="quarter" idx="12"/>
          </p:nvPr>
        </p:nvSpPr>
        <p:spPr/>
        <p:txBody>
          <a:bodyPr/>
          <a:lstStyle/>
          <a:p>
            <a:endParaRPr lang="tr-TR">
              <a:solidFill>
                <a:srgbClr val="DFDCB7"/>
              </a:solidFill>
            </a:endParaRPr>
          </a:p>
        </p:txBody>
      </p:sp>
    </p:spTree>
    <p:extLst>
      <p:ext uri="{BB962C8B-B14F-4D97-AF65-F5344CB8AC3E}">
        <p14:creationId xmlns:p14="http://schemas.microsoft.com/office/powerpoint/2010/main" val="579872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414437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17.10.2017</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18828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solidFill>
                  <a:srgbClr val="ECE9C6"/>
                </a:solidFill>
              </a:rPr>
              <a:pPr/>
              <a:t>17.10.2017</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402378736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486103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358341132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2926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2160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479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006952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445851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07818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7543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1979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5" name="Footer Placeholder 4"/>
          <p:cNvSpPr>
            <a:spLocks noGrp="1"/>
          </p:cNvSpPr>
          <p:nvPr>
            <p:ph type="ftr" sz="quarter" idx="11"/>
          </p:nvPr>
        </p:nvSpPr>
        <p:spPr/>
        <p:txBody>
          <a:bodyPr/>
          <a:lstStyle/>
          <a:p>
            <a:endParaRPr lang="tr-TR">
              <a:solidFill>
                <a:srgbClr val="DFE6D0"/>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426797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5" name="Footer Placeholder 4"/>
          <p:cNvSpPr>
            <a:spLocks noGrp="1"/>
          </p:cNvSpPr>
          <p:nvPr>
            <p:ph type="ftr" sz="quarter" idx="11"/>
          </p:nvPr>
        </p:nvSpPr>
        <p:spPr/>
        <p:txBody>
          <a:bodyPr/>
          <a:lstStyle/>
          <a:p>
            <a:endParaRPr lang="tr-TR">
              <a:solidFill>
                <a:srgbClr val="DFE6D0"/>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Tree>
    <p:extLst>
      <p:ext uri="{BB962C8B-B14F-4D97-AF65-F5344CB8AC3E}">
        <p14:creationId xmlns:p14="http://schemas.microsoft.com/office/powerpoint/2010/main" val="2024534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5" name="Title 94"/>
          <p:cNvSpPr>
            <a:spLocks noGrp="1"/>
          </p:cNvSpPr>
          <p:nvPr>
            <p:ph type="title"/>
          </p:nvPr>
        </p:nvSpPr>
        <p:spPr>
          <a:xfrm>
            <a:off x="457200" y="4463568"/>
            <a:ext cx="8305800" cy="1143000"/>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A23720DD-5B6D-40BF-8493-A6B52D484E6B}" type="datetimeFigureOut">
              <a:rPr lang="tr-TR" smtClean="0">
                <a:solidFill>
                  <a:srgbClr val="1D3641"/>
                </a:solidFill>
              </a:rPr>
              <a:pPr/>
              <a:t>17.10.2017</a:t>
            </a:fld>
            <a:endParaRPr lang="tr-TR">
              <a:solidFill>
                <a:srgbClr val="1D3641"/>
              </a:solidFill>
            </a:endParaRPr>
          </a:p>
        </p:txBody>
      </p:sp>
      <p:sp>
        <p:nvSpPr>
          <p:cNvPr id="91" name="Footer Placeholder 90"/>
          <p:cNvSpPr>
            <a:spLocks noGrp="1"/>
          </p:cNvSpPr>
          <p:nvPr>
            <p:ph type="ftr" sz="quarter" idx="11"/>
          </p:nvPr>
        </p:nvSpPr>
        <p:spPr/>
        <p:txBody>
          <a:bodyPr/>
          <a:lstStyle/>
          <a:p>
            <a:endParaRPr lang="tr-TR">
              <a:solidFill>
                <a:srgbClr val="1D3641"/>
              </a:solidFill>
            </a:endParaRPr>
          </a:p>
        </p:txBody>
      </p:sp>
      <p:sp>
        <p:nvSpPr>
          <p:cNvPr id="92" name="Slide Number Placeholder 91"/>
          <p:cNvSpPr>
            <a:spLocks noGrp="1"/>
          </p:cNvSpPr>
          <p:nvPr>
            <p:ph type="sldNum" sz="quarter" idx="12"/>
          </p:nvPr>
        </p:nvSpPr>
        <p:spPr/>
        <p:txBody>
          <a:bodyPr/>
          <a:lstStyle/>
          <a:p>
            <a:fld id="{F302176B-0E47-46AC-8F43-DAB4B8A37D06}" type="slidenum">
              <a:rPr lang="tr-TR" smtClean="0">
                <a:solidFill>
                  <a:srgbClr val="1D3641"/>
                </a:solidFill>
              </a:rPr>
              <a:pPr/>
              <a:t>‹#›</a:t>
            </a:fld>
            <a:endParaRPr lang="tr-TR">
              <a:solidFill>
                <a:srgbClr val="1D3641"/>
              </a:solidFill>
            </a:endParaRPr>
          </a:p>
        </p:txBody>
      </p:sp>
    </p:spTree>
    <p:extLst>
      <p:ext uri="{BB962C8B-B14F-4D97-AF65-F5344CB8AC3E}">
        <p14:creationId xmlns:p14="http://schemas.microsoft.com/office/powerpoint/2010/main" val="6574245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6" name="Footer Placeholder 5"/>
          <p:cNvSpPr>
            <a:spLocks noGrp="1"/>
          </p:cNvSpPr>
          <p:nvPr>
            <p:ph type="ftr" sz="quarter" idx="11"/>
          </p:nvPr>
        </p:nvSpPr>
        <p:spPr/>
        <p:txBody>
          <a:bodyPr/>
          <a:lstStyle/>
          <a:p>
            <a:endParaRPr lang="tr-TR">
              <a:solidFill>
                <a:srgbClr val="DFE6D0"/>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Tree>
    <p:extLst>
      <p:ext uri="{BB962C8B-B14F-4D97-AF65-F5344CB8AC3E}">
        <p14:creationId xmlns:p14="http://schemas.microsoft.com/office/powerpoint/2010/main" val="2209449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8" name="Footer Placeholder 7"/>
          <p:cNvSpPr>
            <a:spLocks noGrp="1"/>
          </p:cNvSpPr>
          <p:nvPr>
            <p:ph type="ftr" sz="quarter" idx="11"/>
          </p:nvPr>
        </p:nvSpPr>
        <p:spPr/>
        <p:txBody>
          <a:bodyPr/>
          <a:lstStyle/>
          <a:p>
            <a:endParaRPr lang="tr-TR">
              <a:solidFill>
                <a:srgbClr val="DFE6D0"/>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Tree>
    <p:extLst>
      <p:ext uri="{BB962C8B-B14F-4D97-AF65-F5344CB8AC3E}">
        <p14:creationId xmlns:p14="http://schemas.microsoft.com/office/powerpoint/2010/main" val="335019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4" name="Footer Placeholder 3"/>
          <p:cNvSpPr>
            <a:spLocks noGrp="1"/>
          </p:cNvSpPr>
          <p:nvPr>
            <p:ph type="ftr" sz="quarter" idx="11"/>
          </p:nvPr>
        </p:nvSpPr>
        <p:spPr/>
        <p:txBody>
          <a:bodyPr/>
          <a:lstStyle/>
          <a:p>
            <a:endParaRPr lang="tr-TR">
              <a:solidFill>
                <a:srgbClr val="DFE6D0"/>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Tree>
    <p:extLst>
      <p:ext uri="{BB962C8B-B14F-4D97-AF65-F5344CB8AC3E}">
        <p14:creationId xmlns:p14="http://schemas.microsoft.com/office/powerpoint/2010/main" val="1671570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3" name="Footer Placeholder 2"/>
          <p:cNvSpPr>
            <a:spLocks noGrp="1"/>
          </p:cNvSpPr>
          <p:nvPr>
            <p:ph type="ftr" sz="quarter" idx="11"/>
          </p:nvPr>
        </p:nvSpPr>
        <p:spPr/>
        <p:txBody>
          <a:bodyPr/>
          <a:lstStyle/>
          <a:p>
            <a:endParaRPr lang="tr-TR">
              <a:solidFill>
                <a:srgbClr val="DFE6D0"/>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Tree>
    <p:extLst>
      <p:ext uri="{BB962C8B-B14F-4D97-AF65-F5344CB8AC3E}">
        <p14:creationId xmlns:p14="http://schemas.microsoft.com/office/powerpoint/2010/main" val="324436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6" name="Footer Placeholder 5"/>
          <p:cNvSpPr>
            <a:spLocks noGrp="1"/>
          </p:cNvSpPr>
          <p:nvPr>
            <p:ph type="ftr" sz="quarter" idx="11"/>
          </p:nvPr>
        </p:nvSpPr>
        <p:spPr/>
        <p:txBody>
          <a:bodyPr/>
          <a:lstStyle/>
          <a:p>
            <a:endParaRPr lang="tr-TR">
              <a:solidFill>
                <a:srgbClr val="DFE6D0"/>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893768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6" name="Footer Placeholder 5"/>
          <p:cNvSpPr>
            <a:spLocks noGrp="1"/>
          </p:cNvSpPr>
          <p:nvPr>
            <p:ph type="ftr" sz="quarter" idx="11"/>
          </p:nvPr>
        </p:nvSpPr>
        <p:spPr/>
        <p:txBody>
          <a:bodyPr/>
          <a:lstStyle/>
          <a:p>
            <a:endParaRPr lang="tr-TR">
              <a:solidFill>
                <a:srgbClr val="DFE6D0"/>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1806359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5" name="Footer Placeholder 4"/>
          <p:cNvSpPr>
            <a:spLocks noGrp="1"/>
          </p:cNvSpPr>
          <p:nvPr>
            <p:ph type="ftr" sz="quarter" idx="11"/>
          </p:nvPr>
        </p:nvSpPr>
        <p:spPr/>
        <p:txBody>
          <a:bodyPr/>
          <a:lstStyle/>
          <a:p>
            <a:endParaRPr lang="tr-TR">
              <a:solidFill>
                <a:srgbClr val="DFE6D0"/>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Tree>
    <p:extLst>
      <p:ext uri="{BB962C8B-B14F-4D97-AF65-F5344CB8AC3E}">
        <p14:creationId xmlns:p14="http://schemas.microsoft.com/office/powerpoint/2010/main" val="460061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5" name="Footer Placeholder 4"/>
          <p:cNvSpPr>
            <a:spLocks noGrp="1"/>
          </p:cNvSpPr>
          <p:nvPr>
            <p:ph type="ftr" sz="quarter" idx="11"/>
          </p:nvPr>
        </p:nvSpPr>
        <p:spPr/>
        <p:txBody>
          <a:bodyPr/>
          <a:lstStyle/>
          <a:p>
            <a:endParaRPr lang="tr-TR">
              <a:solidFill>
                <a:srgbClr val="DFE6D0"/>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DFE6D0"/>
                </a:solidFill>
              </a:rPr>
              <a:pPr/>
              <a:t>‹#›</a:t>
            </a:fld>
            <a:endParaRPr lang="tr-TR">
              <a:solidFill>
                <a:srgbClr val="DFE6D0"/>
              </a:solidFill>
            </a:endParaRPr>
          </a:p>
        </p:txBody>
      </p:sp>
    </p:spTree>
    <p:extLst>
      <p:ext uri="{BB962C8B-B14F-4D97-AF65-F5344CB8AC3E}">
        <p14:creationId xmlns:p14="http://schemas.microsoft.com/office/powerpoint/2010/main" val="2189331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Veri Yer Tutucusu 27"/>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17" name="Altbilgi Yer Tutucusu 16"/>
          <p:cNvSpPr>
            <a:spLocks noGrp="1"/>
          </p:cNvSpPr>
          <p:nvPr>
            <p:ph type="ftr" sz="quarter" idx="11"/>
          </p:nvPr>
        </p:nvSpPr>
        <p:spPr/>
        <p:txBody>
          <a:bodyPr/>
          <a:lstStyle/>
          <a:p>
            <a:endParaRPr lang="tr-TR">
              <a:solidFill>
                <a:prstClr val="white">
                  <a:shade val="50000"/>
                </a:prstClr>
              </a:solidFill>
            </a:endParaRPr>
          </a:p>
        </p:txBody>
      </p:sp>
      <p:sp>
        <p:nvSpPr>
          <p:cNvPr id="29" name="Slayt Numarası Yer Tutucusu 28"/>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
        <p:nvSpPr>
          <p:cNvPr id="9" name="Alt Başlık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extLst>
      <p:ext uri="{BB962C8B-B14F-4D97-AF65-F5344CB8AC3E}">
        <p14:creationId xmlns:p14="http://schemas.microsoft.com/office/powerpoint/2010/main" val="1907736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5" name="Altbilgi Yer Tutucusu 4"/>
          <p:cNvSpPr>
            <a:spLocks noGrp="1"/>
          </p:cNvSpPr>
          <p:nvPr>
            <p:ph type="ftr" sz="quarter" idx="11"/>
          </p:nvPr>
        </p:nvSpPr>
        <p:spPr/>
        <p:txBody>
          <a:bodyPr/>
          <a:lstStyle/>
          <a:p>
            <a:endParaRPr lang="tr-TR">
              <a:solidFill>
                <a:prstClr val="white">
                  <a:shade val="50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206615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5" name="Altbilgi Yer Tutucusu 4"/>
          <p:cNvSpPr>
            <a:spLocks noGrp="1"/>
          </p:cNvSpPr>
          <p:nvPr>
            <p:ph type="ftr" sz="quarter" idx="11"/>
          </p:nvPr>
        </p:nvSpPr>
        <p:spPr/>
        <p:txBody>
          <a:bodyPr/>
          <a:lstStyle/>
          <a:p>
            <a:endParaRPr lang="tr-TR">
              <a:solidFill>
                <a:prstClr val="white">
                  <a:shade val="50000"/>
                </a:prstClr>
              </a:solidFill>
            </a:endParaRPr>
          </a:p>
        </p:txBody>
      </p:sp>
      <p:sp>
        <p:nvSpPr>
          <p:cNvPr id="6" name="Slayt Numarası Yer Tutucusu 5"/>
          <p:cNvSpPr>
            <a:spLocks noGrp="1"/>
          </p:cNvSpPr>
          <p:nvPr>
            <p:ph type="sldNum" sz="quarter" idx="12"/>
          </p:nvPr>
        </p:nvSpPr>
        <p:spPr>
          <a:xfrm>
            <a:off x="7924800" y="6416675"/>
            <a:ext cx="762000" cy="365125"/>
          </a:xfrm>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9671908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6" name="Altbilgi Yer Tutucusu 5"/>
          <p:cNvSpPr>
            <a:spLocks noGrp="1"/>
          </p:cNvSpPr>
          <p:nvPr>
            <p:ph type="ftr" sz="quarter" idx="11"/>
          </p:nvPr>
        </p:nvSpPr>
        <p:spPr/>
        <p:txBody>
          <a:bodyPr/>
          <a:lstStyle/>
          <a:p>
            <a:endParaRPr lang="tr-TR">
              <a:solidFill>
                <a:prstClr val="white">
                  <a:shade val="50000"/>
                </a:prst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12683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8" name="Altbilgi Yer Tutucusu 7"/>
          <p:cNvSpPr>
            <a:spLocks noGrp="1"/>
          </p:cNvSpPr>
          <p:nvPr>
            <p:ph type="ftr" sz="quarter" idx="11"/>
          </p:nvPr>
        </p:nvSpPr>
        <p:spPr/>
        <p:txBody>
          <a:bodyPr/>
          <a:lstStyle/>
          <a:p>
            <a:endParaRPr lang="tr-TR">
              <a:solidFill>
                <a:prstClr val="white">
                  <a:shade val="50000"/>
                </a:prstClr>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503606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4" name="Altbilgi Yer Tutucusu 3"/>
          <p:cNvSpPr>
            <a:spLocks noGrp="1"/>
          </p:cNvSpPr>
          <p:nvPr>
            <p:ph type="ftr" sz="quarter" idx="11"/>
          </p:nvPr>
        </p:nvSpPr>
        <p:spPr/>
        <p:txBody>
          <a:bodyPr/>
          <a:lstStyle/>
          <a:p>
            <a:endParaRPr lang="tr-TR">
              <a:solidFill>
                <a:prstClr val="white">
                  <a:shade val="50000"/>
                </a:prstClr>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3977955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3" name="Altbilgi Yer Tutucusu 2"/>
          <p:cNvSpPr>
            <a:spLocks noGrp="1"/>
          </p:cNvSpPr>
          <p:nvPr>
            <p:ph type="ftr" sz="quarter" idx="11"/>
          </p:nvPr>
        </p:nvSpPr>
        <p:spPr/>
        <p:txBody>
          <a:bodyPr/>
          <a:lstStyle/>
          <a:p>
            <a:endParaRPr lang="tr-TR">
              <a:solidFill>
                <a:prstClr val="white">
                  <a:shade val="50000"/>
                </a:prstClr>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266632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6" name="Altbilgi Yer Tutucusu 5"/>
          <p:cNvSpPr>
            <a:spLocks noGrp="1"/>
          </p:cNvSpPr>
          <p:nvPr>
            <p:ph type="ftr" sz="quarter" idx="11"/>
          </p:nvPr>
        </p:nvSpPr>
        <p:spPr/>
        <p:txBody>
          <a:bodyPr/>
          <a:lstStyle/>
          <a:p>
            <a:endParaRPr lang="tr-TR">
              <a:solidFill>
                <a:prstClr val="white">
                  <a:shade val="50000"/>
                </a:prst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030369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Metin Yer Tutucus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6" name="Altbilgi Yer Tutucusu 5"/>
          <p:cNvSpPr>
            <a:spLocks noGrp="1"/>
          </p:cNvSpPr>
          <p:nvPr>
            <p:ph type="ftr" sz="quarter" idx="11"/>
          </p:nvPr>
        </p:nvSpPr>
        <p:spPr/>
        <p:txBody>
          <a:bodyPr/>
          <a:lstStyle/>
          <a:p>
            <a:endParaRPr lang="tr-TR">
              <a:solidFill>
                <a:prstClr val="white">
                  <a:shade val="50000"/>
                </a:prst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3605985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5" name="Altbilgi Yer Tutucusu 4"/>
          <p:cNvSpPr>
            <a:spLocks noGrp="1"/>
          </p:cNvSpPr>
          <p:nvPr>
            <p:ph type="ftr" sz="quarter" idx="11"/>
          </p:nvPr>
        </p:nvSpPr>
        <p:spPr/>
        <p:txBody>
          <a:bodyPr/>
          <a:lstStyle/>
          <a:p>
            <a:endParaRPr lang="tr-TR">
              <a:solidFill>
                <a:prstClr val="white">
                  <a:shade val="50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406980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5" name="Altbilgi Yer Tutucusu 4"/>
          <p:cNvSpPr>
            <a:spLocks noGrp="1"/>
          </p:cNvSpPr>
          <p:nvPr>
            <p:ph type="ftr" sz="quarter" idx="11"/>
          </p:nvPr>
        </p:nvSpPr>
        <p:spPr/>
        <p:txBody>
          <a:bodyPr/>
          <a:lstStyle/>
          <a:p>
            <a:endParaRPr lang="tr-TR">
              <a:solidFill>
                <a:prstClr val="white">
                  <a:shade val="50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494113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solidFill>
                  <a:srgbClr val="CCD1B9"/>
                </a:solidFill>
              </a:rPr>
              <a:pPr/>
              <a:t>17.10.2017</a:t>
            </a:fld>
            <a:endParaRPr lang="tr-TR">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302176B-0E47-46AC-8F43-DAB4B8A37D06}" type="slidenum">
              <a:rPr lang="tr-TR" smtClean="0"/>
              <a:pPr/>
              <a:t>‹#›</a:t>
            </a:fld>
            <a:endParaRPr lang="tr-T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tr-TR">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tr-TR" smtClean="0"/>
              <a:t>Asıl başlık stili için tıklatın</a:t>
            </a:r>
            <a:endParaRPr lang="en-US" dirty="0"/>
          </a:p>
        </p:txBody>
      </p:sp>
    </p:spTree>
    <p:extLst>
      <p:ext uri="{BB962C8B-B14F-4D97-AF65-F5344CB8AC3E}">
        <p14:creationId xmlns:p14="http://schemas.microsoft.com/office/powerpoint/2010/main" val="2954027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34949"/>
                </a:solidFill>
              </a:rPr>
              <a:pPr/>
              <a:t>17.10.2017</a:t>
            </a:fld>
            <a:endParaRPr lang="tr-TR">
              <a:solidFill>
                <a:srgbClr val="534949"/>
              </a:solidFill>
            </a:endParaRPr>
          </a:p>
        </p:txBody>
      </p:sp>
      <p:sp>
        <p:nvSpPr>
          <p:cNvPr id="5" name="Footer Placeholder 4"/>
          <p:cNvSpPr>
            <a:spLocks noGrp="1"/>
          </p:cNvSpPr>
          <p:nvPr>
            <p:ph type="ftr" sz="quarter" idx="11"/>
          </p:nvPr>
        </p:nvSpPr>
        <p:spPr/>
        <p:txBody>
          <a:bodyPr/>
          <a:lstStyle/>
          <a:p>
            <a:endParaRPr lang="tr-TR">
              <a:solidFill>
                <a:srgbClr val="534949"/>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34949"/>
                </a:solidFill>
              </a:rPr>
              <a:pPr/>
              <a:t>‹#›</a:t>
            </a:fld>
            <a:endParaRPr lang="tr-TR">
              <a:solidFill>
                <a:srgbClr val="534949"/>
              </a:solidFill>
            </a:endParaRPr>
          </a:p>
        </p:txBody>
      </p:sp>
      <p:sp>
        <p:nvSpPr>
          <p:cNvPr id="7" name="Title 6"/>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5943883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 name="Date Placeholder 8"/>
          <p:cNvSpPr>
            <a:spLocks noGrp="1"/>
          </p:cNvSpPr>
          <p:nvPr>
            <p:ph type="dt" sz="half" idx="10"/>
          </p:nvPr>
        </p:nvSpPr>
        <p:spPr/>
        <p:txBody>
          <a:bodyPr/>
          <a:lstStyle>
            <a:lvl1pPr>
              <a:defRPr>
                <a:solidFill>
                  <a:srgbClr val="FFFFFF"/>
                </a:solidFill>
              </a:defRPr>
            </a:lvl1pPr>
          </a:lstStyle>
          <a:p>
            <a:fld id="{A23720DD-5B6D-40BF-8493-A6B52D484E6B}" type="datetimeFigureOut">
              <a:rPr lang="tr-TR" smtClean="0"/>
              <a:pPr/>
              <a:t>17.10.2017</a:t>
            </a:fld>
            <a:endParaRPr lang="tr-T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302176B-0E47-46AC-8F43-DAB4B8A37D06}" type="slidenum">
              <a:rPr lang="tr-TR" smtClean="0">
                <a:solidFill>
                  <a:srgbClr val="CCD1B9"/>
                </a:solidFill>
              </a:rPr>
              <a:pPr/>
              <a:t>‹#›</a:t>
            </a:fld>
            <a:endParaRPr lang="tr-TR">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tr-T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tr-TR" smtClean="0"/>
              <a:t>Asıl başlık stili için tıklatın</a:t>
            </a:r>
            <a:endParaRPr lang="en-US" dirty="0"/>
          </a:p>
        </p:txBody>
      </p:sp>
    </p:spTree>
    <p:extLst>
      <p:ext uri="{BB962C8B-B14F-4D97-AF65-F5344CB8AC3E}">
        <p14:creationId xmlns:p14="http://schemas.microsoft.com/office/powerpoint/2010/main" val="26127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534949"/>
                </a:solidFill>
              </a:rPr>
              <a:pPr/>
              <a:t>17.10.2017</a:t>
            </a:fld>
            <a:endParaRPr lang="tr-TR">
              <a:solidFill>
                <a:srgbClr val="534949"/>
              </a:solidFill>
            </a:endParaRPr>
          </a:p>
        </p:txBody>
      </p:sp>
      <p:sp>
        <p:nvSpPr>
          <p:cNvPr id="6" name="Footer Placeholder 5"/>
          <p:cNvSpPr>
            <a:spLocks noGrp="1"/>
          </p:cNvSpPr>
          <p:nvPr>
            <p:ph type="ftr" sz="quarter" idx="11"/>
          </p:nvPr>
        </p:nvSpPr>
        <p:spPr/>
        <p:txBody>
          <a:bodyPr/>
          <a:lstStyle/>
          <a:p>
            <a:endParaRPr lang="tr-TR">
              <a:solidFill>
                <a:srgbClr val="534949"/>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34949"/>
                </a:solidFill>
              </a:rPr>
              <a:pPr/>
              <a:t>‹#›</a:t>
            </a:fld>
            <a:endParaRPr lang="tr-TR">
              <a:solidFill>
                <a:srgbClr val="534949"/>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208315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534949"/>
                </a:solidFill>
              </a:rPr>
              <a:pPr/>
              <a:t>17.10.2017</a:t>
            </a:fld>
            <a:endParaRPr lang="tr-TR">
              <a:solidFill>
                <a:srgbClr val="534949"/>
              </a:solidFill>
            </a:endParaRPr>
          </a:p>
        </p:txBody>
      </p:sp>
      <p:sp>
        <p:nvSpPr>
          <p:cNvPr id="8" name="Footer Placeholder 7"/>
          <p:cNvSpPr>
            <a:spLocks noGrp="1"/>
          </p:cNvSpPr>
          <p:nvPr>
            <p:ph type="ftr" sz="quarter" idx="11"/>
          </p:nvPr>
        </p:nvSpPr>
        <p:spPr/>
        <p:txBody>
          <a:bodyPr/>
          <a:lstStyle/>
          <a:p>
            <a:endParaRPr lang="tr-TR">
              <a:solidFill>
                <a:srgbClr val="534949"/>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534949"/>
                </a:solidFill>
              </a:rPr>
              <a:pPr/>
              <a:t>‹#›</a:t>
            </a:fld>
            <a:endParaRPr lang="tr-TR">
              <a:solidFill>
                <a:srgbClr val="534949"/>
              </a:solidFill>
            </a:endParaRPr>
          </a:p>
        </p:txBody>
      </p:sp>
      <p:sp>
        <p:nvSpPr>
          <p:cNvPr id="10" name="Title 9"/>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899457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3720DD-5B6D-40BF-8493-A6B52D484E6B}" type="datetimeFigureOut">
              <a:rPr lang="tr-TR" smtClean="0">
                <a:solidFill>
                  <a:srgbClr val="534949"/>
                </a:solidFill>
              </a:rPr>
              <a:pPr/>
              <a:t>17.10.2017</a:t>
            </a:fld>
            <a:endParaRPr lang="tr-TR">
              <a:solidFill>
                <a:srgbClr val="534949"/>
              </a:solidFill>
            </a:endParaRPr>
          </a:p>
        </p:txBody>
      </p:sp>
      <p:sp>
        <p:nvSpPr>
          <p:cNvPr id="4" name="Footer Placeholder 3"/>
          <p:cNvSpPr>
            <a:spLocks noGrp="1"/>
          </p:cNvSpPr>
          <p:nvPr>
            <p:ph type="ftr" sz="quarter" idx="11"/>
          </p:nvPr>
        </p:nvSpPr>
        <p:spPr/>
        <p:txBody>
          <a:bodyPr/>
          <a:lstStyle/>
          <a:p>
            <a:endParaRPr lang="tr-TR">
              <a:solidFill>
                <a:srgbClr val="534949"/>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534949"/>
                </a:solidFill>
              </a:rPr>
              <a:pPr/>
              <a:t>‹#›</a:t>
            </a:fld>
            <a:endParaRPr lang="tr-TR">
              <a:solidFill>
                <a:srgbClr val="534949"/>
              </a:solidFill>
            </a:endParaRP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1501220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A23720DD-5B6D-40BF-8493-A6B52D484E6B}" type="datetimeFigureOut">
              <a:rPr lang="tr-TR" smtClean="0">
                <a:solidFill>
                  <a:srgbClr val="534949"/>
                </a:solidFill>
              </a:rPr>
              <a:pPr/>
              <a:t>17.10.2017</a:t>
            </a:fld>
            <a:endParaRPr lang="tr-TR">
              <a:solidFill>
                <a:srgbClr val="534949"/>
              </a:solidFill>
            </a:endParaRPr>
          </a:p>
        </p:txBody>
      </p:sp>
      <p:sp>
        <p:nvSpPr>
          <p:cNvPr id="3" name="Footer Placeholder 2"/>
          <p:cNvSpPr>
            <a:spLocks noGrp="1"/>
          </p:cNvSpPr>
          <p:nvPr>
            <p:ph type="ftr" sz="quarter" idx="11"/>
          </p:nvPr>
        </p:nvSpPr>
        <p:spPr/>
        <p:txBody>
          <a:bodyPr/>
          <a:lstStyle/>
          <a:p>
            <a:endParaRPr lang="tr-TR">
              <a:solidFill>
                <a:srgbClr val="534949"/>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534949"/>
                </a:solidFill>
              </a:rPr>
              <a:pPr/>
              <a:t>‹#›</a:t>
            </a:fld>
            <a:endParaRPr lang="tr-TR">
              <a:solidFill>
                <a:srgbClr val="534949"/>
              </a:solidFill>
            </a:endParaRPr>
          </a:p>
        </p:txBody>
      </p:sp>
    </p:spTree>
    <p:extLst>
      <p:ext uri="{BB962C8B-B14F-4D97-AF65-F5344CB8AC3E}">
        <p14:creationId xmlns:p14="http://schemas.microsoft.com/office/powerpoint/2010/main" val="9531674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534949"/>
                </a:solidFill>
              </a:rPr>
              <a:pPr/>
              <a:t>17.10.2017</a:t>
            </a:fld>
            <a:endParaRPr lang="tr-TR">
              <a:solidFill>
                <a:srgbClr val="534949"/>
              </a:solidFill>
            </a:endParaRPr>
          </a:p>
        </p:txBody>
      </p:sp>
      <p:sp>
        <p:nvSpPr>
          <p:cNvPr id="6" name="Footer Placeholder 5"/>
          <p:cNvSpPr>
            <a:spLocks noGrp="1"/>
          </p:cNvSpPr>
          <p:nvPr>
            <p:ph type="ftr" sz="quarter" idx="11"/>
          </p:nvPr>
        </p:nvSpPr>
        <p:spPr/>
        <p:txBody>
          <a:bodyPr/>
          <a:lstStyle/>
          <a:p>
            <a:endParaRPr lang="tr-TR">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302176B-0E47-46AC-8F43-DAB4B8A37D06}" type="slidenum">
              <a:rPr lang="tr-TR" smtClean="0"/>
              <a:pPr/>
              <a:t>‹#›</a:t>
            </a:fld>
            <a:endParaRPr lang="tr-T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tr-TR" smtClean="0"/>
              <a:t>Asıl başlık stili için tıklatın</a:t>
            </a:r>
            <a:endParaRPr lang="en-US" dirty="0"/>
          </a:p>
        </p:txBody>
      </p:sp>
    </p:spTree>
    <p:extLst>
      <p:ext uri="{BB962C8B-B14F-4D97-AF65-F5344CB8AC3E}">
        <p14:creationId xmlns:p14="http://schemas.microsoft.com/office/powerpoint/2010/main" val="393100735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CCD1B9"/>
                </a:solidFill>
              </a:rPr>
              <a:pPr/>
              <a:t>17.10.2017</a:t>
            </a:fld>
            <a:endParaRPr lang="tr-TR">
              <a:solidFill>
                <a:srgbClr val="CCD1B9"/>
              </a:solidFill>
            </a:endParaRPr>
          </a:p>
        </p:txBody>
      </p:sp>
      <p:sp>
        <p:nvSpPr>
          <p:cNvPr id="6" name="Footer Placeholder 5"/>
          <p:cNvSpPr>
            <a:spLocks noGrp="1"/>
          </p:cNvSpPr>
          <p:nvPr>
            <p:ph type="ftr" sz="quarter" idx="11"/>
          </p:nvPr>
        </p:nvSpPr>
        <p:spPr/>
        <p:txBody>
          <a:bodyPr/>
          <a:lstStyle/>
          <a:p>
            <a:endParaRPr lang="tr-TR">
              <a:solidFill>
                <a:srgbClr val="CCD1B9"/>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CCD1B9"/>
                </a:solidFill>
              </a:rPr>
              <a:pPr/>
              <a:t>‹#›</a:t>
            </a:fld>
            <a:endParaRPr lang="tr-TR">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tr-TR" smtClean="0"/>
              <a:t>Asıl başlık stili için tıklatın</a:t>
            </a:r>
            <a:endParaRPr lang="en-US" dirty="0"/>
          </a:p>
        </p:txBody>
      </p:sp>
    </p:spTree>
    <p:extLst>
      <p:ext uri="{BB962C8B-B14F-4D97-AF65-F5344CB8AC3E}">
        <p14:creationId xmlns:p14="http://schemas.microsoft.com/office/powerpoint/2010/main" val="44861381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34949"/>
                </a:solidFill>
              </a:rPr>
              <a:pPr/>
              <a:t>17.10.2017</a:t>
            </a:fld>
            <a:endParaRPr lang="tr-TR">
              <a:solidFill>
                <a:srgbClr val="534949"/>
              </a:solidFill>
            </a:endParaRPr>
          </a:p>
        </p:txBody>
      </p:sp>
      <p:sp>
        <p:nvSpPr>
          <p:cNvPr id="5" name="Footer Placeholder 4"/>
          <p:cNvSpPr>
            <a:spLocks noGrp="1"/>
          </p:cNvSpPr>
          <p:nvPr>
            <p:ph type="ftr" sz="quarter" idx="11"/>
          </p:nvPr>
        </p:nvSpPr>
        <p:spPr/>
        <p:txBody>
          <a:bodyPr/>
          <a:lstStyle/>
          <a:p>
            <a:endParaRPr lang="tr-TR">
              <a:solidFill>
                <a:srgbClr val="534949"/>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34949"/>
                </a:solidFill>
              </a:rPr>
              <a:pPr/>
              <a:t>‹#›</a:t>
            </a:fld>
            <a:endParaRPr lang="tr-TR">
              <a:solidFill>
                <a:srgbClr val="534949"/>
              </a:solidFill>
            </a:endParaRPr>
          </a:p>
        </p:txBody>
      </p:sp>
    </p:spTree>
    <p:extLst>
      <p:ext uri="{BB962C8B-B14F-4D97-AF65-F5344CB8AC3E}">
        <p14:creationId xmlns:p14="http://schemas.microsoft.com/office/powerpoint/2010/main" val="3791802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34949"/>
                </a:solidFill>
              </a:rPr>
              <a:pPr/>
              <a:t>17.10.2017</a:t>
            </a:fld>
            <a:endParaRPr lang="tr-TR">
              <a:solidFill>
                <a:srgbClr val="534949"/>
              </a:solidFill>
            </a:endParaRPr>
          </a:p>
        </p:txBody>
      </p:sp>
      <p:sp>
        <p:nvSpPr>
          <p:cNvPr id="5" name="Footer Placeholder 4"/>
          <p:cNvSpPr>
            <a:spLocks noGrp="1"/>
          </p:cNvSpPr>
          <p:nvPr>
            <p:ph type="ftr" sz="quarter" idx="11"/>
          </p:nvPr>
        </p:nvSpPr>
        <p:spPr/>
        <p:txBody>
          <a:bodyPr/>
          <a:lstStyle/>
          <a:p>
            <a:endParaRPr lang="tr-TR">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302176B-0E47-46AC-8F43-DAB4B8A37D06}" type="slidenum">
              <a:rPr lang="tr-TR" smtClean="0">
                <a:solidFill>
                  <a:srgbClr val="CCD1B9"/>
                </a:solidFill>
              </a:rPr>
              <a:pPr/>
              <a:t>‹#›</a:t>
            </a:fld>
            <a:endParaRPr lang="tr-TR">
              <a:solidFill>
                <a:srgbClr val="CCD1B9"/>
              </a:solidFill>
            </a:endParaRPr>
          </a:p>
        </p:txBody>
      </p:sp>
    </p:spTree>
    <p:extLst>
      <p:ext uri="{BB962C8B-B14F-4D97-AF65-F5344CB8AC3E}">
        <p14:creationId xmlns:p14="http://schemas.microsoft.com/office/powerpoint/2010/main" val="17238788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Dikdörtgen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Dikdörtgen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Dikdörtgen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Dikdörtgen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Dikdörtgen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Yuvarlatılmış Dikdörtgen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Yuvarlatılmış Dikdörtgen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Dikdörtgen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Dikdörtgen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ikdörtgen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Dikdörtgen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705600" y="4206240"/>
            <a:ext cx="960120" cy="457200"/>
          </a:xfrm>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17" name="Altbilgi Yer Tutucusu 16"/>
          <p:cNvSpPr>
            <a:spLocks noGrp="1"/>
          </p:cNvSpPr>
          <p:nvPr>
            <p:ph type="ftr" sz="quarter" idx="11"/>
          </p:nvPr>
        </p:nvSpPr>
        <p:spPr>
          <a:xfrm>
            <a:off x="5410200" y="4205288"/>
            <a:ext cx="1295400" cy="457200"/>
          </a:xfrm>
        </p:spPr>
        <p:txBody>
          <a:bodyPr/>
          <a:lstStyle/>
          <a:p>
            <a:endParaRPr lang="tr-TR">
              <a:solidFill>
                <a:srgbClr val="438086"/>
              </a:solidFill>
            </a:endParaRPr>
          </a:p>
        </p:txBody>
      </p:sp>
      <p:sp>
        <p:nvSpPr>
          <p:cNvPr id="29" name="Slayt Numarası Yer Tutucus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226465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5" name="Altbilgi Yer Tutucusu 4"/>
          <p:cNvSpPr>
            <a:spLocks noGrp="1"/>
          </p:cNvSpPr>
          <p:nvPr>
            <p:ph type="ftr" sz="quarter" idx="11"/>
          </p:nvPr>
        </p:nvSpPr>
        <p:spPr/>
        <p:txBody>
          <a:bodyPr/>
          <a:lstStyle/>
          <a:p>
            <a:endParaRPr lang="tr-TR">
              <a:solidFill>
                <a:srgbClr val="438086"/>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737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5" name="Altbilgi Yer Tutucusu 4"/>
          <p:cNvSpPr>
            <a:spLocks noGrp="1"/>
          </p:cNvSpPr>
          <p:nvPr>
            <p:ph type="ftr" sz="quarter" idx="11"/>
          </p:nvPr>
        </p:nvSpPr>
        <p:spPr/>
        <p:txBody>
          <a:bodyPr/>
          <a:lstStyle/>
          <a:p>
            <a:endParaRPr lang="tr-TR">
              <a:solidFill>
                <a:srgbClr val="438086"/>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090682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6" name="Altbilgi Yer Tutucusu 5"/>
          <p:cNvSpPr>
            <a:spLocks noGrp="1"/>
          </p:cNvSpPr>
          <p:nvPr>
            <p:ph type="ftr" sz="quarter" idx="11"/>
          </p:nvPr>
        </p:nvSpPr>
        <p:spPr/>
        <p:txBody>
          <a:bodyPr/>
          <a:lstStyle/>
          <a:p>
            <a:endParaRPr lang="tr-TR">
              <a:solidFill>
                <a:srgbClr val="438086"/>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13356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Veri Yer Tutucusu 25"/>
          <p:cNvSpPr>
            <a:spLocks noGrp="1"/>
          </p:cNvSpPr>
          <p:nvPr>
            <p:ph type="dt" sz="half" idx="10"/>
          </p:nvPr>
        </p:nvSpPr>
        <p:spPr/>
        <p:txBody>
          <a:bodyPr rtlCol="0"/>
          <a:lstStyle/>
          <a:p>
            <a:fld id="{A23720DD-5B6D-40BF-8493-A6B52D484E6B}" type="datetimeFigureOut">
              <a:rPr lang="tr-TR" smtClean="0">
                <a:solidFill>
                  <a:srgbClr val="438086"/>
                </a:solidFill>
              </a:rPr>
              <a:pPr/>
              <a:t>17.10.2017</a:t>
            </a:fld>
            <a:endParaRPr lang="tr-TR">
              <a:solidFill>
                <a:srgbClr val="438086"/>
              </a:solidFill>
            </a:endParaRPr>
          </a:p>
        </p:txBody>
      </p:sp>
      <p:sp>
        <p:nvSpPr>
          <p:cNvPr id="27" name="Slayt Numarası Yer Tutucusu 26"/>
          <p:cNvSpPr>
            <a:spLocks noGrp="1"/>
          </p:cNvSpPr>
          <p:nvPr>
            <p:ph type="sldNum" sz="quarter" idx="11"/>
          </p:nvPr>
        </p:nvSpPr>
        <p:spPr/>
        <p:txBody>
          <a:bodyPr rtlCol="0"/>
          <a:lstStyle/>
          <a:p>
            <a:fld id="{F302176B-0E47-46AC-8F43-DAB4B8A37D06}" type="slidenum">
              <a:rPr lang="tr-TR" smtClean="0"/>
              <a:pPr/>
              <a:t>‹#›</a:t>
            </a:fld>
            <a:endParaRPr lang="tr-TR"/>
          </a:p>
        </p:txBody>
      </p:sp>
      <p:sp>
        <p:nvSpPr>
          <p:cNvPr id="28" name="Altbilgi Yer Tutucusu 27"/>
          <p:cNvSpPr>
            <a:spLocks noGrp="1"/>
          </p:cNvSpPr>
          <p:nvPr>
            <p:ph type="ftr" sz="quarter" idx="12"/>
          </p:nvPr>
        </p:nvSpPr>
        <p:spPr/>
        <p:txBody>
          <a:bodyPr rtlCol="0"/>
          <a:lstStyle/>
          <a:p>
            <a:endParaRPr lang="tr-TR">
              <a:solidFill>
                <a:srgbClr val="438086"/>
              </a:solidFill>
            </a:endParaRPr>
          </a:p>
        </p:txBody>
      </p:sp>
    </p:spTree>
    <p:extLst>
      <p:ext uri="{BB962C8B-B14F-4D97-AF65-F5344CB8AC3E}">
        <p14:creationId xmlns:p14="http://schemas.microsoft.com/office/powerpoint/2010/main" val="41019285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a:xfrm>
            <a:off x="6583680" y="612648"/>
            <a:ext cx="957264" cy="457200"/>
          </a:xfrm>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4" name="Altbilgi Yer Tutucusu 3"/>
          <p:cNvSpPr>
            <a:spLocks noGrp="1"/>
          </p:cNvSpPr>
          <p:nvPr>
            <p:ph type="ftr" sz="quarter" idx="11"/>
          </p:nvPr>
        </p:nvSpPr>
        <p:spPr>
          <a:xfrm>
            <a:off x="5257800" y="612648"/>
            <a:ext cx="1325880" cy="457200"/>
          </a:xfrm>
        </p:spPr>
        <p:txBody>
          <a:bodyPr/>
          <a:lstStyle/>
          <a:p>
            <a:endParaRPr lang="tr-TR">
              <a:solidFill>
                <a:srgbClr val="438086"/>
              </a:solidFill>
            </a:endParaRPr>
          </a:p>
        </p:txBody>
      </p:sp>
      <p:sp>
        <p:nvSpPr>
          <p:cNvPr id="5" name="Slayt Numarası Yer Tutucusu 4"/>
          <p:cNvSpPr>
            <a:spLocks noGrp="1"/>
          </p:cNvSpPr>
          <p:nvPr>
            <p:ph type="sldNum" sz="quarter" idx="12"/>
          </p:nvPr>
        </p:nvSpPr>
        <p:spPr>
          <a:xfrm>
            <a:off x="8174736" y="2272"/>
            <a:ext cx="762000" cy="365760"/>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840137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3" name="Altbilgi Yer Tutucusu 2"/>
          <p:cNvSpPr>
            <a:spLocks noGrp="1"/>
          </p:cNvSpPr>
          <p:nvPr>
            <p:ph type="ftr" sz="quarter" idx="11"/>
          </p:nvPr>
        </p:nvSpPr>
        <p:spPr/>
        <p:txBody>
          <a:bodyPr/>
          <a:lstStyle/>
          <a:p>
            <a:endParaRPr lang="tr-TR">
              <a:solidFill>
                <a:srgbClr val="438086"/>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46207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6" name="Altbilgi Yer Tutucusu 5"/>
          <p:cNvSpPr>
            <a:spLocks noGrp="1"/>
          </p:cNvSpPr>
          <p:nvPr>
            <p:ph type="ftr" sz="quarter" idx="11"/>
          </p:nvPr>
        </p:nvSpPr>
        <p:spPr/>
        <p:txBody>
          <a:bodyPr/>
          <a:lstStyle/>
          <a:p>
            <a:endParaRPr lang="tr-TR">
              <a:solidFill>
                <a:srgbClr val="438086"/>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672039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6" name="Altbilgi Yer Tutucusu 5"/>
          <p:cNvSpPr>
            <a:spLocks noGrp="1"/>
          </p:cNvSpPr>
          <p:nvPr>
            <p:ph type="ftr" sz="quarter" idx="11"/>
          </p:nvPr>
        </p:nvSpPr>
        <p:spPr/>
        <p:txBody>
          <a:bodyPr/>
          <a:lstStyle/>
          <a:p>
            <a:endParaRPr lang="tr-TR">
              <a:solidFill>
                <a:srgbClr val="438086"/>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895692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5" name="Altbilgi Yer Tutucusu 4"/>
          <p:cNvSpPr>
            <a:spLocks noGrp="1"/>
          </p:cNvSpPr>
          <p:nvPr>
            <p:ph type="ftr" sz="quarter" idx="11"/>
          </p:nvPr>
        </p:nvSpPr>
        <p:spPr/>
        <p:txBody>
          <a:bodyPr/>
          <a:lstStyle/>
          <a:p>
            <a:endParaRPr lang="tr-TR">
              <a:solidFill>
                <a:srgbClr val="438086"/>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576800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5" name="Altbilgi Yer Tutucusu 4"/>
          <p:cNvSpPr>
            <a:spLocks noGrp="1"/>
          </p:cNvSpPr>
          <p:nvPr>
            <p:ph type="ftr" sz="quarter" idx="11"/>
          </p:nvPr>
        </p:nvSpPr>
        <p:spPr/>
        <p:txBody>
          <a:bodyPr/>
          <a:lstStyle/>
          <a:p>
            <a:endParaRPr lang="tr-TR">
              <a:solidFill>
                <a:srgbClr val="438086"/>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4195873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2" name="Altbilgi Yer Tutucusu 1"/>
          <p:cNvSpPr>
            <a:spLocks noGrp="1"/>
          </p:cNvSpPr>
          <p:nvPr>
            <p:ph type="ftr" sz="quarter" idx="11"/>
          </p:nvPr>
        </p:nvSpPr>
        <p:spPr/>
        <p:txBody>
          <a:bodyPr/>
          <a:lstStyle/>
          <a:p>
            <a:endParaRPr lang="tr-TR">
              <a:solidFill>
                <a:srgbClr val="F0A22E">
                  <a:shade val="75000"/>
                </a:srgbClr>
              </a:solidFill>
            </a:endParaRPr>
          </a:p>
        </p:txBody>
      </p:sp>
      <p:sp>
        <p:nvSpPr>
          <p:cNvPr id="15" name="Slayt Numarası Yer Tutucusu 14"/>
          <p:cNvSpPr>
            <a:spLocks noGrp="1"/>
          </p:cNvSpPr>
          <p:nvPr>
            <p:ph type="sldNum" sz="quarter" idx="12"/>
          </p:nvPr>
        </p:nvSpPr>
        <p:spPr>
          <a:xfrm>
            <a:off x="8229600" y="6473952"/>
            <a:ext cx="758952" cy="246888"/>
          </a:xfrm>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Tree>
    <p:extLst>
      <p:ext uri="{BB962C8B-B14F-4D97-AF65-F5344CB8AC3E}">
        <p14:creationId xmlns:p14="http://schemas.microsoft.com/office/powerpoint/2010/main" val="287543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19" name="Altbilgi Yer Tutucusu 18"/>
          <p:cNvSpPr>
            <a:spLocks noGrp="1"/>
          </p:cNvSpPr>
          <p:nvPr>
            <p:ph type="ftr" sz="quarter" idx="11"/>
          </p:nvPr>
        </p:nvSpPr>
        <p:spPr>
          <a:xfrm>
            <a:off x="3581400" y="76200"/>
            <a:ext cx="2895600" cy="288925"/>
          </a:xfrm>
        </p:spPr>
        <p:txBody>
          <a:bodyPr/>
          <a:lstStyle/>
          <a:p>
            <a:endParaRPr lang="tr-TR">
              <a:solidFill>
                <a:srgbClr val="F0A22E">
                  <a:shade val="75000"/>
                </a:srgbClr>
              </a:solidFill>
            </a:endParaRPr>
          </a:p>
        </p:txBody>
      </p:sp>
      <p:sp>
        <p:nvSpPr>
          <p:cNvPr id="16" name="Slayt Numarası Yer Tutucusu 15"/>
          <p:cNvSpPr>
            <a:spLocks noGrp="1"/>
          </p:cNvSpPr>
          <p:nvPr>
            <p:ph type="sldNum" sz="quarter" idx="12"/>
          </p:nvPr>
        </p:nvSpPr>
        <p:spPr>
          <a:xfrm>
            <a:off x="8229600" y="6473952"/>
            <a:ext cx="758952" cy="246888"/>
          </a:xfrm>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Tree>
    <p:extLst>
      <p:ext uri="{BB962C8B-B14F-4D97-AF65-F5344CB8AC3E}">
        <p14:creationId xmlns:p14="http://schemas.microsoft.com/office/powerpoint/2010/main" val="2246568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11" name="Altbilgi Yer Tutucusu 10"/>
          <p:cNvSpPr>
            <a:spLocks noGrp="1"/>
          </p:cNvSpPr>
          <p:nvPr>
            <p:ph type="ftr" sz="quarter" idx="11"/>
          </p:nvPr>
        </p:nvSpPr>
        <p:spPr/>
        <p:txBody>
          <a:bodyPr/>
          <a:lstStyle/>
          <a:p>
            <a:endParaRPr lang="tr-TR">
              <a:solidFill>
                <a:srgbClr val="F0A22E">
                  <a:shade val="75000"/>
                </a:srgbClr>
              </a:solidFill>
            </a:endParaRPr>
          </a:p>
        </p:txBody>
      </p:sp>
      <p:sp>
        <p:nvSpPr>
          <p:cNvPr id="16" name="Slayt Numarası Yer Tutucusu 15"/>
          <p:cNvSpPr>
            <a:spLocks noGrp="1"/>
          </p:cNvSpPr>
          <p:nvPr>
            <p:ph type="sldNum" sz="quarter" idx="12"/>
          </p:nvPr>
        </p:nvSpPr>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2941562073"/>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10" name="Altbilgi Yer Tutucusu 9"/>
          <p:cNvSpPr>
            <a:spLocks noGrp="1"/>
          </p:cNvSpPr>
          <p:nvPr>
            <p:ph type="ftr" sz="quarter" idx="11"/>
          </p:nvPr>
        </p:nvSpPr>
        <p:spPr/>
        <p:txBody>
          <a:bodyPr/>
          <a:lstStyle/>
          <a:p>
            <a:endParaRPr lang="tr-TR">
              <a:solidFill>
                <a:srgbClr val="F0A22E">
                  <a:shade val="75000"/>
                </a:srgbClr>
              </a:solidFill>
            </a:endParaRPr>
          </a:p>
        </p:txBody>
      </p:sp>
      <p:sp>
        <p:nvSpPr>
          <p:cNvPr id="31" name="Slayt Numarası Yer Tutucusu 30"/>
          <p:cNvSpPr>
            <a:spLocks noGrp="1"/>
          </p:cNvSpPr>
          <p:nvPr>
            <p:ph type="sldNum" sz="quarter" idx="12"/>
          </p:nvPr>
        </p:nvSpPr>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Tree>
    <p:extLst>
      <p:ext uri="{BB962C8B-B14F-4D97-AF65-F5344CB8AC3E}">
        <p14:creationId xmlns:p14="http://schemas.microsoft.com/office/powerpoint/2010/main" val="34485238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6" name="Altbilgi Yer Tutucusu 5"/>
          <p:cNvSpPr>
            <a:spLocks noGrp="1"/>
          </p:cNvSpPr>
          <p:nvPr>
            <p:ph type="ftr" sz="quarter" idx="11"/>
          </p:nvPr>
        </p:nvSpPr>
        <p:spPr/>
        <p:txBody>
          <a:bodyPr/>
          <a:lstStyle/>
          <a:p>
            <a:endParaRPr lang="tr-TR">
              <a:solidFill>
                <a:srgbClr val="F0A22E">
                  <a:shade val="75000"/>
                </a:srgbClr>
              </a:solidFill>
            </a:endParaRPr>
          </a:p>
        </p:txBody>
      </p:sp>
      <p:sp>
        <p:nvSpPr>
          <p:cNvPr id="7" name="Slayt Numarası Yer Tutucusu 6"/>
          <p:cNvSpPr>
            <a:spLocks noGrp="1"/>
          </p:cNvSpPr>
          <p:nvPr>
            <p:ph type="sldNum" sz="quarter" idx="12"/>
          </p:nvPr>
        </p:nvSpPr>
        <p:spPr>
          <a:xfrm>
            <a:off x="8229600" y="6477000"/>
            <a:ext cx="762000" cy="246888"/>
          </a:xfrm>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943132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21" name="Altbilgi Yer Tutucusu 20"/>
          <p:cNvSpPr>
            <a:spLocks noGrp="1"/>
          </p:cNvSpPr>
          <p:nvPr>
            <p:ph type="ftr" sz="quarter" idx="11"/>
          </p:nvPr>
        </p:nvSpPr>
        <p:spPr/>
        <p:txBody>
          <a:bodyPr/>
          <a:lstStyle/>
          <a:p>
            <a:endParaRPr lang="tr-TR">
              <a:solidFill>
                <a:srgbClr val="F0A22E">
                  <a:shade val="75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Tree>
    <p:extLst>
      <p:ext uri="{BB962C8B-B14F-4D97-AF65-F5344CB8AC3E}">
        <p14:creationId xmlns:p14="http://schemas.microsoft.com/office/powerpoint/2010/main" val="30911575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24" name="Altbilgi Yer Tutucusu 23"/>
          <p:cNvSpPr>
            <a:spLocks noGrp="1"/>
          </p:cNvSpPr>
          <p:nvPr>
            <p:ph type="ftr" sz="quarter" idx="11"/>
          </p:nvPr>
        </p:nvSpPr>
        <p:spPr/>
        <p:txBody>
          <a:bodyPr/>
          <a:lstStyle/>
          <a:p>
            <a:endParaRPr lang="tr-TR">
              <a:solidFill>
                <a:srgbClr val="F0A22E">
                  <a:shade val="75000"/>
                </a:srgb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Tree>
    <p:extLst>
      <p:ext uri="{BB962C8B-B14F-4D97-AF65-F5344CB8AC3E}">
        <p14:creationId xmlns:p14="http://schemas.microsoft.com/office/powerpoint/2010/main" val="4689888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29" name="Altbilgi Yer Tutucusu 28"/>
          <p:cNvSpPr>
            <a:spLocks noGrp="1"/>
          </p:cNvSpPr>
          <p:nvPr>
            <p:ph type="ftr" sz="quarter" idx="11"/>
          </p:nvPr>
        </p:nvSpPr>
        <p:spPr/>
        <p:txBody>
          <a:bodyPr/>
          <a:lstStyle/>
          <a:p>
            <a:endParaRPr lang="tr-TR">
              <a:solidFill>
                <a:srgbClr val="F0A22E">
                  <a:shade val="75000"/>
                </a:srgb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Tree>
    <p:extLst>
      <p:ext uri="{BB962C8B-B14F-4D97-AF65-F5344CB8AC3E}">
        <p14:creationId xmlns:p14="http://schemas.microsoft.com/office/powerpoint/2010/main" val="2780233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5" name="Altbilgi Yer Tutucusu 4"/>
          <p:cNvSpPr>
            <a:spLocks noGrp="1"/>
          </p:cNvSpPr>
          <p:nvPr>
            <p:ph type="ftr" sz="quarter" idx="11"/>
          </p:nvPr>
        </p:nvSpPr>
        <p:spPr/>
        <p:txBody>
          <a:bodyPr/>
          <a:lstStyle/>
          <a:p>
            <a:endParaRPr lang="tr-TR">
              <a:solidFill>
                <a:srgbClr val="F0A22E">
                  <a:shade val="75000"/>
                </a:srgbClr>
              </a:solidFill>
            </a:endParaRPr>
          </a:p>
        </p:txBody>
      </p:sp>
      <p:sp>
        <p:nvSpPr>
          <p:cNvPr id="31" name="Slayt Numarası Yer Tutucusu 30"/>
          <p:cNvSpPr>
            <a:spLocks noGrp="1"/>
          </p:cNvSpPr>
          <p:nvPr>
            <p:ph type="sldNum" sz="quarter" idx="12"/>
          </p:nvPr>
        </p:nvSpPr>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17458902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5" name="Altbilgi Yer Tutucusu 4"/>
          <p:cNvSpPr>
            <a:spLocks noGrp="1"/>
          </p:cNvSpPr>
          <p:nvPr>
            <p:ph type="ftr" sz="quarter" idx="11"/>
          </p:nvPr>
        </p:nvSpPr>
        <p:spPr/>
        <p:txBody>
          <a:bodyPr/>
          <a:lstStyle/>
          <a:p>
            <a:endParaRPr lang="tr-TR">
              <a:solidFill>
                <a:srgbClr val="F0A22E">
                  <a:shade val="75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Tree>
    <p:extLst>
      <p:ext uri="{BB962C8B-B14F-4D97-AF65-F5344CB8AC3E}">
        <p14:creationId xmlns:p14="http://schemas.microsoft.com/office/powerpoint/2010/main" val="12575348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5" name="Altbilgi Yer Tutucusu 4"/>
          <p:cNvSpPr>
            <a:spLocks noGrp="1"/>
          </p:cNvSpPr>
          <p:nvPr>
            <p:ph type="ftr" sz="quarter" idx="11"/>
          </p:nvPr>
        </p:nvSpPr>
        <p:spPr/>
        <p:txBody>
          <a:bodyPr/>
          <a:lstStyle/>
          <a:p>
            <a:endParaRPr lang="tr-TR">
              <a:solidFill>
                <a:srgbClr val="F0A22E">
                  <a:shade val="75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Tree>
    <p:extLst>
      <p:ext uri="{BB962C8B-B14F-4D97-AF65-F5344CB8AC3E}">
        <p14:creationId xmlns:p14="http://schemas.microsoft.com/office/powerpoint/2010/main" val="121396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17.10.2017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solidFill>
                  <a:srgbClr val="303030">
                    <a:lumMod val="90000"/>
                    <a:lumOff val="10000"/>
                  </a:srgbClr>
                </a:solidFill>
              </a:rPr>
              <a:pPr/>
              <a:t>17.10.2017</a:t>
            </a:fld>
            <a:endParaRPr lang="tr-TR">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solidFill>
                  <a:prstClr val="black">
                    <a:lumMod val="85000"/>
                    <a:lumOff val="15000"/>
                  </a:prstClr>
                </a:solidFill>
              </a:rPr>
              <a:pPr/>
              <a:t>‹#›</a:t>
            </a:fld>
            <a:endParaRPr lang="tr-TR">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33684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17.10.2017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30371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pPr/>
              <a:t>17.10.2017</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778275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solidFill>
                  <a:srgbClr val="DFDCB7"/>
                </a:solidFill>
              </a:rPr>
              <a:pPr/>
              <a:t>17.10.2017</a:t>
            </a:fld>
            <a:endParaRPr lang="tr-TR">
              <a:solidFill>
                <a:srgbClr val="DFDCB7"/>
              </a:solidFill>
            </a:endParaRPr>
          </a:p>
        </p:txBody>
      </p:sp>
    </p:spTree>
    <p:extLst>
      <p:ext uri="{BB962C8B-B14F-4D97-AF65-F5344CB8AC3E}">
        <p14:creationId xmlns:p14="http://schemas.microsoft.com/office/powerpoint/2010/main" val="691831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solidFill>
                  <a:srgbClr val="895D1D"/>
                </a:solidFill>
              </a:rPr>
              <a:pPr/>
              <a:t>17.10.2017</a:t>
            </a:fld>
            <a:endParaRPr lang="tr-T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497025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solidFill>
                  <a:srgbClr val="DFE6D0"/>
                </a:solidFill>
              </a:rPr>
              <a:pPr/>
              <a:t>17.10.2017</a:t>
            </a:fld>
            <a:endParaRPr lang="tr-TR">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solidFill>
                  <a:srgbClr val="DFE6D0"/>
                </a:solidFill>
              </a:rPr>
              <a:pPr/>
              <a:t>‹#›</a:t>
            </a:fld>
            <a:endParaRPr lang="tr-TR">
              <a:solidFill>
                <a:srgbClr val="DFE6D0"/>
              </a:solidFill>
            </a:endParaRPr>
          </a:p>
        </p:txBody>
      </p:sp>
    </p:spTree>
    <p:extLst>
      <p:ext uri="{BB962C8B-B14F-4D97-AF65-F5344CB8AC3E}">
        <p14:creationId xmlns:p14="http://schemas.microsoft.com/office/powerpoint/2010/main" val="41398390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23720DD-5B6D-40BF-8493-A6B52D484E6B}" type="datetimeFigureOut">
              <a:rPr lang="tr-TR" smtClean="0">
                <a:solidFill>
                  <a:prstClr val="white">
                    <a:shade val="50000"/>
                  </a:prstClr>
                </a:solidFill>
              </a:rPr>
              <a:pPr/>
              <a:t>17.10.2017</a:t>
            </a:fld>
            <a:endParaRPr lang="tr-TR">
              <a:solidFill>
                <a:prstClr val="white">
                  <a:shade val="50000"/>
                </a:prstClr>
              </a:solidFill>
            </a:endParaRPr>
          </a:p>
        </p:txBody>
      </p:sp>
      <p:sp>
        <p:nvSpPr>
          <p:cNvPr id="3" name="Altbilgi Yer Tutucusu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solidFill>
                <a:prstClr val="white">
                  <a:shade val="50000"/>
                </a:prstClr>
              </a:solidFill>
            </a:endParaRPr>
          </a:p>
        </p:txBody>
      </p:sp>
      <p:sp>
        <p:nvSpPr>
          <p:cNvPr id="23" name="Slayt Numarası Yer Tutucus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02176B-0E47-46AC-8F43-DAB4B8A37D06}"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23559640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23720DD-5B6D-40BF-8493-A6B52D484E6B}" type="datetimeFigureOut">
              <a:rPr lang="tr-TR" smtClean="0">
                <a:solidFill>
                  <a:srgbClr val="534949"/>
                </a:solidFill>
              </a:rPr>
              <a:pPr/>
              <a:t>17.10.2017</a:t>
            </a:fld>
            <a:endParaRPr lang="tr-TR">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tr-TR">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302176B-0E47-46AC-8F43-DAB4B8A37D06}" type="slidenum">
              <a:rPr lang="tr-TR" smtClean="0">
                <a:solidFill>
                  <a:srgbClr val="534949"/>
                </a:solidFill>
              </a:rPr>
              <a:pPr/>
              <a:t>‹#›</a:t>
            </a:fld>
            <a:endParaRPr lang="tr-TR">
              <a:solidFill>
                <a:srgbClr val="534949"/>
              </a:solidFill>
            </a:endParaRPr>
          </a:p>
        </p:txBody>
      </p:sp>
    </p:spTree>
    <p:extLst>
      <p:ext uri="{BB962C8B-B14F-4D97-AF65-F5344CB8AC3E}">
        <p14:creationId xmlns:p14="http://schemas.microsoft.com/office/powerpoint/2010/main" val="16933134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Dikdörtgen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Dikdörtgen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Dikdörtgen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Dikdörtgen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Yuvarlatılmış Dikdörtgen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Yuvarlatılmış Dikdörtgen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Dikdörtgen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Dikdörtgen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Dikdörtgen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Dikdörtgen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Dikdörtgen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Dikdörtgen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Başlık Yer Tutucusu 21"/>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23720DD-5B6D-40BF-8493-A6B52D484E6B}" type="datetimeFigureOut">
              <a:rPr lang="tr-TR" smtClean="0">
                <a:solidFill>
                  <a:srgbClr val="438086"/>
                </a:solidFill>
              </a:rPr>
              <a:pPr/>
              <a:t>17.10.2017</a:t>
            </a:fld>
            <a:endParaRPr lang="tr-TR">
              <a:solidFill>
                <a:srgbClr val="438086"/>
              </a:solidFill>
            </a:endParaRPr>
          </a:p>
        </p:txBody>
      </p:sp>
      <p:sp>
        <p:nvSpPr>
          <p:cNvPr id="3" name="Altbilgi Yer Tutucusu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solidFill>
                <a:srgbClr val="438086"/>
              </a:solidFill>
            </a:endParaRPr>
          </a:p>
        </p:txBody>
      </p:sp>
      <p:sp>
        <p:nvSpPr>
          <p:cNvPr id="23" name="Slayt Numarası Yer Tutucus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436306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3720DD-5B6D-40BF-8493-A6B52D484E6B}" type="datetimeFigureOut">
              <a:rPr lang="tr-TR" smtClean="0">
                <a:solidFill>
                  <a:srgbClr val="F0A22E">
                    <a:shade val="75000"/>
                  </a:srgbClr>
                </a:solidFill>
              </a:rPr>
              <a:pPr/>
              <a:t>17.10.2017</a:t>
            </a:fld>
            <a:endParaRPr lang="tr-TR">
              <a:solidFill>
                <a:srgbClr val="F0A22E">
                  <a:shade val="75000"/>
                </a:srgbClr>
              </a:solidFill>
            </a:endParaRP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solidFill>
                <a:srgbClr val="F0A22E">
                  <a:shade val="75000"/>
                </a:srgbClr>
              </a:solidFill>
            </a:endParaRP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02176B-0E47-46AC-8F43-DAB4B8A37D06}" type="slidenum">
              <a:rPr lang="tr-TR" smtClean="0">
                <a:solidFill>
                  <a:srgbClr val="F0A22E">
                    <a:shade val="75000"/>
                  </a:srgbClr>
                </a:solidFill>
              </a:rPr>
              <a:pPr/>
              <a:t>‹#›</a:t>
            </a:fld>
            <a:endParaRPr lang="tr-TR">
              <a:solidFill>
                <a:srgbClr val="F0A22E">
                  <a:shade val="75000"/>
                </a:srgbClr>
              </a:solidFill>
            </a:endParaRP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334867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64349" y="683934"/>
            <a:ext cx="7772400" cy="1470025"/>
          </a:xfrm>
        </p:spPr>
        <p:txBody>
          <a:bodyPr/>
          <a:lstStyle/>
          <a:p>
            <a:r>
              <a:rPr lang="tr-TR" dirty="0" smtClean="0"/>
              <a:t>ÇOCUK HAKLARI, İSTİSMAR VE İHMALİ</a:t>
            </a:r>
            <a:endParaRPr lang="tr-TR" dirty="0"/>
          </a:p>
        </p:txBody>
      </p:sp>
      <p:pic>
        <p:nvPicPr>
          <p:cNvPr id="1026" name="Picture 2" descr="D:\okul çalışmalarım\cinsel sağlık bilgisi\18427_15_01_14.jpg"/>
          <p:cNvPicPr>
            <a:picLocks noChangeAspect="1" noChangeArrowheads="1"/>
          </p:cNvPicPr>
          <p:nvPr/>
        </p:nvPicPr>
        <p:blipFill>
          <a:blip r:embed="rId2" cstate="print"/>
          <a:srcRect/>
          <a:stretch>
            <a:fillRect/>
          </a:stretch>
        </p:blipFill>
        <p:spPr bwMode="auto">
          <a:xfrm>
            <a:off x="467544" y="2404331"/>
            <a:ext cx="6221493" cy="3888432"/>
          </a:xfrm>
          <a:prstGeom prst="rect">
            <a:avLst/>
          </a:prstGeom>
          <a:noFill/>
        </p:spPr>
      </p:pic>
      <p:sp>
        <p:nvSpPr>
          <p:cNvPr id="4" name="Aşağı Bükülmüş Şerit 3"/>
          <p:cNvSpPr/>
          <p:nvPr/>
        </p:nvSpPr>
        <p:spPr>
          <a:xfrm>
            <a:off x="6372200" y="5301208"/>
            <a:ext cx="2581023" cy="1152128"/>
          </a:xfrm>
          <a:prstGeom prst="ellipseRibbon">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spcBef>
                <a:spcPct val="20000"/>
              </a:spcBef>
            </a:pPr>
            <a:r>
              <a:rPr lang="tr-TR" sz="2000" dirty="0">
                <a:solidFill>
                  <a:schemeClr val="accent1">
                    <a:lumMod val="75000"/>
                  </a:schemeClr>
                </a:solidFill>
              </a:rPr>
              <a:t>FATMA NUR ARAS</a:t>
            </a:r>
          </a:p>
        </p:txBody>
      </p:sp>
      <p:pic>
        <p:nvPicPr>
          <p:cNvPr id="3" name="Picture 2" descr="C:\Users\Fatmanur\Desktop\photo5981101105301531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76672"/>
            <a:ext cx="1224136"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229600" cy="4525963"/>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tr-TR" dirty="0" smtClean="0">
                <a:solidFill>
                  <a:srgbClr val="FF0000"/>
                </a:solidFill>
                <a:effectLst>
                  <a:glow rad="228600">
                    <a:schemeClr val="accent6">
                      <a:satMod val="175000"/>
                      <a:alpha val="40000"/>
                    </a:schemeClr>
                  </a:glow>
                </a:effectLst>
              </a:rPr>
              <a:t>İHMAL ÖLDÜRDÜ!</a:t>
            </a:r>
          </a:p>
          <a:p>
            <a:pPr algn="ctr">
              <a:buNone/>
            </a:pPr>
            <a:r>
              <a:rPr lang="tr-TR" dirty="0" smtClean="0">
                <a:solidFill>
                  <a:srgbClr val="FF0000"/>
                </a:solidFill>
                <a:effectLst>
                  <a:glow rad="228600">
                    <a:schemeClr val="accent6">
                      <a:satMod val="175000"/>
                      <a:alpha val="40000"/>
                    </a:schemeClr>
                  </a:glow>
                </a:effectLst>
              </a:rPr>
              <a:t>	</a:t>
            </a:r>
            <a:r>
              <a:rPr lang="tr-TR" sz="2800" dirty="0" smtClean="0">
                <a:solidFill>
                  <a:srgbClr val="FF0000"/>
                </a:solidFill>
                <a:effectLst>
                  <a:glow rad="228600">
                    <a:schemeClr val="accent6">
                      <a:satMod val="175000"/>
                      <a:alpha val="40000"/>
                    </a:schemeClr>
                  </a:glow>
                </a:effectLst>
              </a:rPr>
              <a:t>Antalya’nın Manavgat ilçesinde kilitli unutulduğu servis minibüsünde, aşırı sıcaktan feci şekilde ölen 4 yaşındaki Ömer Faruk Aydemir’in cinayete  benzer bir ihmal sonucu öldüğü ortaya çıktı. Manavgat Cumhuriyet Savcısı Adem Türkmen tarafından “tedbirsizlik ve dikkatsizlik sonucu ölüme sebebiyet vermek” suçundan mahkemeye sevk edilen servis </a:t>
            </a:r>
            <a:r>
              <a:rPr lang="tr-TR" sz="2800" dirty="0" err="1" smtClean="0">
                <a:solidFill>
                  <a:srgbClr val="FF0000"/>
                </a:solidFill>
                <a:effectLst>
                  <a:glow rad="228600">
                    <a:schemeClr val="accent6">
                      <a:satMod val="175000"/>
                      <a:alpha val="40000"/>
                    </a:schemeClr>
                  </a:glow>
                </a:effectLst>
              </a:rPr>
              <a:t>şöförü</a:t>
            </a:r>
            <a:r>
              <a:rPr lang="tr-TR" sz="2800" dirty="0" smtClean="0">
                <a:solidFill>
                  <a:srgbClr val="FF0000"/>
                </a:solidFill>
                <a:effectLst>
                  <a:glow rad="228600">
                    <a:schemeClr val="accent6">
                      <a:satMod val="175000"/>
                      <a:alpha val="40000"/>
                    </a:schemeClr>
                  </a:glow>
                </a:effectLst>
              </a:rPr>
              <a:t> Mustafa Yıldız, kreş sahibi </a:t>
            </a:r>
            <a:r>
              <a:rPr lang="tr-TR" sz="2800" dirty="0" err="1" smtClean="0">
                <a:solidFill>
                  <a:srgbClr val="FF0000"/>
                </a:solidFill>
                <a:effectLst>
                  <a:glow rad="228600">
                    <a:schemeClr val="accent6">
                      <a:satMod val="175000"/>
                      <a:alpha val="40000"/>
                    </a:schemeClr>
                  </a:glow>
                </a:effectLst>
              </a:rPr>
              <a:t>Hacer</a:t>
            </a:r>
            <a:r>
              <a:rPr lang="tr-TR" sz="2800" dirty="0" smtClean="0">
                <a:solidFill>
                  <a:srgbClr val="FF0000"/>
                </a:solidFill>
                <a:effectLst>
                  <a:glow rad="228600">
                    <a:schemeClr val="accent6">
                      <a:satMod val="175000"/>
                      <a:alpha val="40000"/>
                    </a:schemeClr>
                  </a:glow>
                </a:effectLst>
              </a:rPr>
              <a:t> </a:t>
            </a:r>
            <a:r>
              <a:rPr lang="tr-TR" sz="2800" dirty="0" err="1" smtClean="0">
                <a:solidFill>
                  <a:srgbClr val="FF0000"/>
                </a:solidFill>
                <a:effectLst>
                  <a:glow rad="228600">
                    <a:schemeClr val="accent6">
                      <a:satMod val="175000"/>
                      <a:alpha val="40000"/>
                    </a:schemeClr>
                  </a:glow>
                </a:effectLst>
              </a:rPr>
              <a:t>Karakaya</a:t>
            </a:r>
            <a:r>
              <a:rPr lang="tr-TR" sz="2800" dirty="0" smtClean="0">
                <a:solidFill>
                  <a:srgbClr val="FF0000"/>
                </a:solidFill>
                <a:effectLst>
                  <a:glow rad="228600">
                    <a:schemeClr val="accent6">
                      <a:satMod val="175000"/>
                      <a:alpha val="40000"/>
                    </a:schemeClr>
                  </a:glow>
                </a:effectLst>
              </a:rPr>
              <a:t>, rehber öğretmen Gülşen Kara ve kreş müdürü Tuğba yıldız tutuklanarak ceza evine konuldu.</a:t>
            </a:r>
            <a:endParaRPr lang="tr-TR" sz="2800" dirty="0">
              <a:solidFill>
                <a:srgbClr val="FF0000"/>
              </a:solidFill>
              <a:effectLst>
                <a:glow rad="228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r>
              <a:rPr lang="tr-TR" dirty="0" smtClean="0">
                <a:solidFill>
                  <a:srgbClr val="FF0000"/>
                </a:solidFill>
                <a:effectLst>
                  <a:glow rad="228600">
                    <a:schemeClr val="accent6">
                      <a:satMod val="175000"/>
                      <a:alpha val="40000"/>
                    </a:schemeClr>
                  </a:glow>
                </a:effectLst>
              </a:rPr>
              <a:t>BABASININ SİLAHIYLA ANNESİNİ VURDU!</a:t>
            </a:r>
          </a:p>
          <a:p>
            <a:pPr algn="ctr">
              <a:buNone/>
            </a:pPr>
            <a:r>
              <a:rPr lang="tr-TR" dirty="0" smtClean="0">
                <a:solidFill>
                  <a:srgbClr val="FF0000"/>
                </a:solidFill>
                <a:effectLst>
                  <a:glow rad="228600">
                    <a:schemeClr val="accent6">
                      <a:satMod val="175000"/>
                      <a:alpha val="40000"/>
                    </a:schemeClr>
                  </a:glow>
                </a:effectLst>
              </a:rPr>
              <a:t>	Tarsus’ta babasına ait pompalı bir tüfekle oynayan 14 yaşındaki H.A.’</a:t>
            </a:r>
            <a:r>
              <a:rPr lang="tr-TR" dirty="0" err="1" smtClean="0">
                <a:solidFill>
                  <a:srgbClr val="FF0000"/>
                </a:solidFill>
                <a:effectLst>
                  <a:glow rad="228600">
                    <a:schemeClr val="accent6">
                      <a:satMod val="175000"/>
                      <a:alpha val="40000"/>
                    </a:schemeClr>
                  </a:glow>
                </a:effectLst>
              </a:rPr>
              <a:t>nın</a:t>
            </a:r>
            <a:r>
              <a:rPr lang="tr-TR" dirty="0" smtClean="0">
                <a:solidFill>
                  <a:srgbClr val="FF0000"/>
                </a:solidFill>
                <a:effectLst>
                  <a:glow rad="228600">
                    <a:schemeClr val="accent6">
                      <a:satMod val="175000"/>
                      <a:alpha val="40000"/>
                    </a:schemeClr>
                  </a:glow>
                </a:effectLst>
              </a:rPr>
              <a:t> annesi Leyla Aslan’ı vurdu</a:t>
            </a:r>
            <a:endParaRPr lang="tr-TR" dirty="0">
              <a:solidFill>
                <a:srgbClr val="FF0000"/>
              </a:solidFill>
              <a:effectLst>
                <a:glow rad="228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r>
              <a:rPr lang="tr-TR" dirty="0" smtClean="0">
                <a:solidFill>
                  <a:srgbClr val="FF0000"/>
                </a:solidFill>
                <a:effectLst>
                  <a:glow rad="228600">
                    <a:schemeClr val="accent6">
                      <a:satMod val="175000"/>
                      <a:alpha val="40000"/>
                    </a:schemeClr>
                  </a:glow>
                </a:effectLst>
              </a:rPr>
              <a:t>ÇOCUKLARIMIZ TEHLİKEDE!</a:t>
            </a:r>
          </a:p>
          <a:p>
            <a:pPr algn="ctr">
              <a:buNone/>
            </a:pPr>
            <a:r>
              <a:rPr lang="tr-TR" dirty="0" smtClean="0">
                <a:solidFill>
                  <a:srgbClr val="FF0000"/>
                </a:solidFill>
                <a:effectLst>
                  <a:glow rad="228600">
                    <a:schemeClr val="accent6">
                      <a:satMod val="175000"/>
                      <a:alpha val="40000"/>
                    </a:schemeClr>
                  </a:glow>
                </a:effectLst>
              </a:rPr>
              <a:t>	İstanbul’da polis tarafından tespit edilen ve korumaya alınan ticari cinsel sömürüye uğrayan, 8-16 yaş arası kız çocuğu sayısı 175’tir. Bu rakamlar buzdağının yalnızca görünen yüzüdür. İstanbul ve tüm Türkiye genelindeki </a:t>
            </a:r>
            <a:r>
              <a:rPr lang="tr-TR" dirty="0" err="1" smtClean="0">
                <a:solidFill>
                  <a:srgbClr val="FF0000"/>
                </a:solidFill>
                <a:effectLst>
                  <a:glow rad="228600">
                    <a:schemeClr val="accent6">
                      <a:satMod val="175000"/>
                      <a:alpha val="40000"/>
                    </a:schemeClr>
                  </a:glow>
                </a:effectLst>
              </a:rPr>
              <a:t>fuhuşa</a:t>
            </a:r>
            <a:r>
              <a:rPr lang="tr-TR" dirty="0" smtClean="0">
                <a:solidFill>
                  <a:srgbClr val="FF0000"/>
                </a:solidFill>
                <a:effectLst>
                  <a:glow rad="228600">
                    <a:schemeClr val="accent6">
                      <a:satMod val="175000"/>
                      <a:alpha val="40000"/>
                    </a:schemeClr>
                  </a:glow>
                </a:effectLst>
              </a:rPr>
              <a:t> sürüklenmiş çocuklarla ilgili gerçek sayı bilinmemektir.</a:t>
            </a:r>
            <a:endParaRPr lang="tr-TR" dirty="0">
              <a:solidFill>
                <a:srgbClr val="FF0000"/>
              </a:solidFill>
              <a:effectLst>
                <a:glow rad="228600">
                  <a:schemeClr val="accent6">
                    <a:satMod val="175000"/>
                    <a:alpha val="40000"/>
                  </a:schemeClr>
                </a:glo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11560" y="1124744"/>
            <a:ext cx="8229600" cy="4525963"/>
          </a:xfrm>
        </p:spPr>
        <p:txBody>
          <a:bodyPr>
            <a:normAutofit fontScale="92500"/>
          </a:bodyPr>
          <a:lstStyle/>
          <a:p>
            <a:pPr algn="ctr">
              <a:buNone/>
            </a:pPr>
            <a:r>
              <a:rPr lang="tr-TR" dirty="0" smtClean="0">
                <a:solidFill>
                  <a:srgbClr val="FF0000"/>
                </a:solidFill>
                <a:effectLst>
                  <a:glow rad="228600">
                    <a:schemeClr val="accent6">
                      <a:satMod val="175000"/>
                      <a:alpha val="40000"/>
                    </a:schemeClr>
                  </a:glow>
                </a:effectLst>
              </a:rPr>
              <a:t>ŞİDDET SUÇ DOĞURDU</a:t>
            </a:r>
          </a:p>
          <a:p>
            <a:pPr algn="ctr">
              <a:buNone/>
            </a:pPr>
            <a:r>
              <a:rPr lang="tr-TR" dirty="0" smtClean="0">
                <a:solidFill>
                  <a:srgbClr val="FF0000"/>
                </a:solidFill>
                <a:effectLst>
                  <a:glow rad="228600">
                    <a:schemeClr val="accent6">
                      <a:satMod val="175000"/>
                      <a:alpha val="40000"/>
                    </a:schemeClr>
                  </a:glow>
                </a:effectLst>
              </a:rPr>
              <a:t>… yapılan araştırmalar doğrultusunda uzmanlar, çocukları suç işlemeye iten en büyük faktörün aile içi şiddet ve ailedeki sevgisiz ortam olduğu belirtti. Sevgisiz ve şiddete maruz kalmış ve parçalanmış aile ortamında yetişen çocukların bir şekilde suça karıştığı vurgulandı. Uzmanlar, anne babaların çocuğa doğduğu ilk günden itibaren gerekli ilgi ve sevgiyi göstermelerini tavsiye etti.</a:t>
            </a:r>
            <a:endParaRPr lang="tr-TR" dirty="0">
              <a:solidFill>
                <a:srgbClr val="FF0000"/>
              </a:solidFill>
              <a:effectLst>
                <a:glow rad="228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D:\okul çalışmalarım\cinsel sağlık bilgisi\cocuk_ihmali.jpg"/>
          <p:cNvPicPr>
            <a:picLocks noChangeAspect="1" noChangeArrowheads="1"/>
          </p:cNvPicPr>
          <p:nvPr/>
        </p:nvPicPr>
        <p:blipFill>
          <a:blip r:embed="rId2" cstate="print"/>
          <a:srcRect/>
          <a:stretch>
            <a:fillRect/>
          </a:stretch>
        </p:blipFill>
        <p:spPr bwMode="auto">
          <a:xfrm>
            <a:off x="2483768" y="0"/>
            <a:ext cx="4019550" cy="2743200"/>
          </a:xfrm>
          <a:prstGeom prst="rect">
            <a:avLst/>
          </a:prstGeom>
          <a:noFill/>
        </p:spPr>
      </p:pic>
      <p:pic>
        <p:nvPicPr>
          <p:cNvPr id="9220" name="Picture 4" descr="D:\okul çalışmalarım\cinsel sağlık bilgisi\universiteden-tuyler-urperten-cocuk-istismari-raporu_1094304_720_400.jpg"/>
          <p:cNvPicPr>
            <a:picLocks noChangeAspect="1" noChangeArrowheads="1"/>
          </p:cNvPicPr>
          <p:nvPr/>
        </p:nvPicPr>
        <p:blipFill>
          <a:blip r:embed="rId3" cstate="print"/>
          <a:srcRect/>
          <a:stretch>
            <a:fillRect/>
          </a:stretch>
        </p:blipFill>
        <p:spPr bwMode="auto">
          <a:xfrm>
            <a:off x="2286000" y="3048000"/>
            <a:ext cx="6858000" cy="3810000"/>
          </a:xfrm>
          <a:prstGeom prst="rect">
            <a:avLst/>
          </a:prstGeom>
          <a:noFill/>
        </p:spPr>
      </p:pic>
      <p:sp>
        <p:nvSpPr>
          <p:cNvPr id="2" name="1 Başlık"/>
          <p:cNvSpPr>
            <a:spLocks noGrp="1"/>
          </p:cNvSpPr>
          <p:nvPr>
            <p:ph type="title"/>
          </p:nvPr>
        </p:nvSpPr>
        <p:spPr/>
        <p:txBody>
          <a:bodyPr/>
          <a:lstStyle/>
          <a:p>
            <a:endParaRPr lang="tr-TR" dirty="0"/>
          </a:p>
        </p:txBody>
      </p:sp>
      <p:pic>
        <p:nvPicPr>
          <p:cNvPr id="9218" name="Picture 2" descr="D:\okul çalışmalarım\cinsel sağlık bilgisi\ocuk-Istismari-Semineri-1.jpg"/>
          <p:cNvPicPr>
            <a:picLocks noChangeAspect="1" noChangeArrowheads="1"/>
          </p:cNvPicPr>
          <p:nvPr/>
        </p:nvPicPr>
        <p:blipFill>
          <a:blip r:embed="rId4" cstate="print"/>
          <a:srcRect/>
          <a:stretch>
            <a:fillRect/>
          </a:stretch>
        </p:blipFill>
        <p:spPr bwMode="auto">
          <a:xfrm>
            <a:off x="0" y="-1"/>
            <a:ext cx="3995936" cy="4372943"/>
          </a:xfrm>
          <a:prstGeom prst="rect">
            <a:avLst/>
          </a:prstGeom>
          <a:noFill/>
        </p:spPr>
      </p:pic>
      <p:pic>
        <p:nvPicPr>
          <p:cNvPr id="9219" name="Picture 3" descr="D:\okul çalışmalarım\cinsel sağlık bilgisi\trbiya.jpg"/>
          <p:cNvPicPr>
            <a:picLocks noChangeAspect="1" noChangeArrowheads="1"/>
          </p:cNvPicPr>
          <p:nvPr/>
        </p:nvPicPr>
        <p:blipFill>
          <a:blip r:embed="rId5" cstate="print"/>
          <a:srcRect/>
          <a:stretch>
            <a:fillRect/>
          </a:stretch>
        </p:blipFill>
        <p:spPr bwMode="auto">
          <a:xfrm>
            <a:off x="0" y="4329295"/>
            <a:ext cx="3793059" cy="2528705"/>
          </a:xfrm>
          <a:prstGeom prst="rect">
            <a:avLst/>
          </a:prstGeom>
          <a:noFill/>
        </p:spPr>
      </p:pic>
      <p:pic>
        <p:nvPicPr>
          <p:cNvPr id="9221" name="Picture 5" descr="D:\okul çalışmalarım\cinsel sağlık bilgisi\fft99_mf1771832.Jpeg"/>
          <p:cNvPicPr>
            <a:picLocks noChangeAspect="1" noChangeArrowheads="1"/>
          </p:cNvPicPr>
          <p:nvPr/>
        </p:nvPicPr>
        <p:blipFill>
          <a:blip r:embed="rId6" cstate="print"/>
          <a:srcRect/>
          <a:stretch>
            <a:fillRect/>
          </a:stretch>
        </p:blipFill>
        <p:spPr bwMode="auto">
          <a:xfrm>
            <a:off x="5940152" y="0"/>
            <a:ext cx="3203848" cy="3077499"/>
          </a:xfrm>
          <a:prstGeom prst="rect">
            <a:avLst/>
          </a:prstGeom>
          <a:noFill/>
        </p:spPr>
      </p:pic>
      <p:sp>
        <p:nvSpPr>
          <p:cNvPr id="9" name="8 Dikdörtgen"/>
          <p:cNvSpPr/>
          <p:nvPr/>
        </p:nvSpPr>
        <p:spPr>
          <a:xfrm>
            <a:off x="1668774" y="2967335"/>
            <a:ext cx="5806462" cy="923330"/>
          </a:xfrm>
          <a:prstGeom prst="rect">
            <a:avLst/>
          </a:prstGeom>
          <a:noFill/>
        </p:spPr>
        <p:txBody>
          <a:bodyPr wrap="none" lIns="91440" tIns="45720" rIns="91440" bIns="45720">
            <a:spAutoFit/>
          </a:bodyPr>
          <a:lstStyle/>
          <a:p>
            <a:pPr algn="ctr"/>
            <a:r>
              <a:rPr lang="tr-TR" sz="5400" dirty="0" smtClean="0">
                <a:ln w="18415" cmpd="sng">
                  <a:solidFill>
                    <a:srgbClr val="FF0000"/>
                  </a:solidFill>
                  <a:prstDash val="solid"/>
                </a:ln>
                <a:solidFill>
                  <a:srgbClr val="FF0000"/>
                </a:solidFill>
                <a:effectLst>
                  <a:glow rad="228600">
                    <a:srgbClr val="F79646">
                      <a:satMod val="175000"/>
                      <a:alpha val="40000"/>
                    </a:srgbClr>
                  </a:glow>
                  <a:outerShdw blurRad="63500" dir="3600000" algn="tl" rotWithShape="0">
                    <a:srgbClr val="000000">
                      <a:alpha val="70000"/>
                    </a:srgbClr>
                  </a:outerShdw>
                </a:effectLst>
              </a:rPr>
              <a:t>İSTİSMAR VE İHMAL</a:t>
            </a:r>
            <a:endParaRPr lang="tr-TR" sz="5400" dirty="0">
              <a:ln w="18415" cmpd="sng">
                <a:solidFill>
                  <a:srgbClr val="FF0000"/>
                </a:solidFill>
                <a:prstDash val="solid"/>
              </a:ln>
              <a:solidFill>
                <a:srgbClr val="FF0000"/>
              </a:solidFill>
              <a:effectLst>
                <a:glow rad="228600">
                  <a:srgbClr val="F79646">
                    <a:satMod val="17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3332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745152"/>
          </a:xfrm>
        </p:spPr>
        <p:txBody>
          <a:bodyPr/>
          <a:lstStyle/>
          <a:p>
            <a:r>
              <a:rPr lang="tr-TR" dirty="0" smtClean="0">
                <a:solidFill>
                  <a:srgbClr val="C00000"/>
                </a:solidFill>
              </a:rPr>
              <a:t>ÇOCUK İHMALİ</a:t>
            </a:r>
            <a:endParaRPr lang="tr-TR" dirty="0">
              <a:solidFill>
                <a:srgbClr val="C00000"/>
              </a:solidFill>
            </a:endParaRPr>
          </a:p>
        </p:txBody>
      </p:sp>
      <p:sp>
        <p:nvSpPr>
          <p:cNvPr id="3" name="İçerik Yer Tutucusu 2"/>
          <p:cNvSpPr>
            <a:spLocks noGrp="1"/>
          </p:cNvSpPr>
          <p:nvPr>
            <p:ph idx="1"/>
          </p:nvPr>
        </p:nvSpPr>
        <p:spPr>
          <a:xfrm>
            <a:off x="1043492" y="2060848"/>
            <a:ext cx="6777317" cy="4176464"/>
          </a:xfrm>
        </p:spPr>
        <p:txBody>
          <a:bodyPr>
            <a:noAutofit/>
          </a:bodyPr>
          <a:lstStyle/>
          <a:p>
            <a:r>
              <a:rPr lang="tr-TR" sz="2800" dirty="0" smtClean="0">
                <a:solidFill>
                  <a:schemeClr val="tx1"/>
                </a:solidFill>
              </a:rPr>
              <a:t>Çocuğun ihmali genelde ailenin, ilgili kurumların ya da devletin çocuğa karşı en temel sorumluluklarını yerine getirmemesi şeklinde tanımlanabilir. Örneğin, ailenin ekonomik ve fiziksel engeli olmadığı halde çocuğun gelişimi için gerekli olan temel ihtiyaçların karşılanmaması çocuğun ihmalidir </a:t>
            </a:r>
            <a:endParaRPr lang="tr-TR" sz="2800" dirty="0">
              <a:solidFill>
                <a:schemeClr val="tx1"/>
              </a:solidFill>
            </a:endParaRPr>
          </a:p>
        </p:txBody>
      </p:sp>
    </p:spTree>
    <p:extLst>
      <p:ext uri="{BB962C8B-B14F-4D97-AF65-F5344CB8AC3E}">
        <p14:creationId xmlns:p14="http://schemas.microsoft.com/office/powerpoint/2010/main" val="3583745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r>
              <a:rPr lang="tr-TR" b="1" dirty="0" smtClean="0">
                <a:solidFill>
                  <a:schemeClr val="accent6">
                    <a:lumMod val="75000"/>
                  </a:schemeClr>
                </a:solidFill>
              </a:rPr>
              <a:t>ÇOCUK İHMALİ</a:t>
            </a:r>
            <a:endParaRPr lang="tr-TR" b="1" dirty="0">
              <a:solidFill>
                <a:schemeClr val="accent6">
                  <a:lumMod val="75000"/>
                </a:schemeClr>
              </a:solidFill>
            </a:endParaRPr>
          </a:p>
        </p:txBody>
      </p:sp>
      <p:graphicFrame>
        <p:nvGraphicFramePr>
          <p:cNvPr id="4" name="3 Tablo"/>
          <p:cNvGraphicFramePr>
            <a:graphicFrameLocks noGrp="1"/>
          </p:cNvGraphicFramePr>
          <p:nvPr/>
        </p:nvGraphicFramePr>
        <p:xfrm>
          <a:off x="0" y="1052736"/>
          <a:ext cx="9144000" cy="6086460"/>
        </p:xfrm>
        <a:graphic>
          <a:graphicData uri="http://schemas.openxmlformats.org/drawingml/2006/table">
            <a:tbl>
              <a:tblPr firstRow="1" bandRow="1">
                <a:tableStyleId>{93296810-A885-4BE3-A3E7-6D5BEEA58F35}</a:tableStyleId>
              </a:tblPr>
              <a:tblGrid>
                <a:gridCol w="4572000"/>
                <a:gridCol w="4572000"/>
              </a:tblGrid>
              <a:tr h="3024336">
                <a:tc>
                  <a:txBody>
                    <a:bodyPr/>
                    <a:lstStyle/>
                    <a:p>
                      <a:endParaRPr lang="tr-TR" sz="2400" dirty="0" smtClean="0"/>
                    </a:p>
                    <a:p>
                      <a:r>
                        <a:rPr lang="tr-TR" sz="2400" dirty="0" smtClean="0"/>
                        <a:t>ÖZ BAKIM</a:t>
                      </a:r>
                    </a:p>
                    <a:p>
                      <a:endParaRPr lang="tr-TR" dirty="0" smtClean="0"/>
                    </a:p>
                    <a:p>
                      <a:pPr>
                        <a:buFont typeface="Wingdings" pitchFamily="2" charset="2"/>
                        <a:buChar char="Ø"/>
                      </a:pPr>
                      <a:r>
                        <a:rPr lang="tr-TR" sz="1600" b="1" dirty="0" smtClean="0"/>
                        <a:t>Özensiz</a:t>
                      </a:r>
                      <a:r>
                        <a:rPr lang="tr-TR" sz="1600" b="1" baseline="0" dirty="0" smtClean="0"/>
                        <a:t> giydirme ve mevsime uygun giydireme</a:t>
                      </a:r>
                    </a:p>
                    <a:p>
                      <a:pPr>
                        <a:buFont typeface="Wingdings" pitchFamily="2" charset="2"/>
                        <a:buChar char="Ø"/>
                      </a:pPr>
                      <a:r>
                        <a:rPr lang="tr-TR" sz="1600" b="1" baseline="0" dirty="0" smtClean="0"/>
                        <a:t>Altını zamanında değiştirmeme</a:t>
                      </a:r>
                    </a:p>
                    <a:p>
                      <a:pPr>
                        <a:buFont typeface="Wingdings" pitchFamily="2" charset="2"/>
                        <a:buChar char="Ø"/>
                      </a:pPr>
                      <a:r>
                        <a:rPr lang="tr-TR" sz="1600" b="1" baseline="0" dirty="0" smtClean="0"/>
                        <a:t>Eksiksiz ve yetersiz besleme</a:t>
                      </a:r>
                    </a:p>
                    <a:p>
                      <a:pPr>
                        <a:buFont typeface="Wingdings" pitchFamily="2" charset="2"/>
                        <a:buChar char="Ø"/>
                      </a:pPr>
                      <a:r>
                        <a:rPr lang="tr-TR" sz="1600" b="1" baseline="0" dirty="0" smtClean="0"/>
                        <a:t>Evde yalnız bırakma</a:t>
                      </a:r>
                    </a:p>
                    <a:p>
                      <a:pPr>
                        <a:buFont typeface="Wingdings" pitchFamily="2" charset="2"/>
                        <a:buChar char="Ø"/>
                      </a:pPr>
                      <a:r>
                        <a:rPr lang="tr-TR" sz="1600" b="1" baseline="0" dirty="0" smtClean="0"/>
                        <a:t>Bakmaya elverişli olmayan kişilere teslim etme</a:t>
                      </a:r>
                    </a:p>
                    <a:p>
                      <a:pPr>
                        <a:buFont typeface="Wingdings" pitchFamily="2" charset="2"/>
                        <a:buChar char="Ø"/>
                      </a:pPr>
                      <a:r>
                        <a:rPr lang="tr-TR" sz="1600" b="1" baseline="0" dirty="0" smtClean="0"/>
                        <a:t>Uygun hijyenik ortamı sağlamama</a:t>
                      </a:r>
                    </a:p>
                    <a:p>
                      <a:pPr>
                        <a:buFont typeface="Wingdings" pitchFamily="2" charset="2"/>
                        <a:buChar char="Ø"/>
                      </a:pPr>
                      <a:r>
                        <a:rPr lang="tr-TR" sz="1600" b="1" baseline="0" dirty="0" smtClean="0"/>
                        <a:t>Aşılarını yaptırmama</a:t>
                      </a:r>
                    </a:p>
                    <a:p>
                      <a:pPr>
                        <a:buFont typeface="Wingdings" pitchFamily="2" charset="2"/>
                        <a:buChar char="Ø"/>
                      </a:pPr>
                      <a:r>
                        <a:rPr lang="tr-TR" sz="1600" b="1" baseline="0" dirty="0" smtClean="0"/>
                        <a:t>Hastalandığında doktora götürmeme</a:t>
                      </a:r>
                    </a:p>
                    <a:p>
                      <a:endParaRPr lang="tr-TR" sz="1600" b="1" dirty="0"/>
                    </a:p>
                  </a:txBody>
                  <a:tcPr/>
                </a:tc>
                <a:tc>
                  <a:txBody>
                    <a:bodyPr/>
                    <a:lstStyle/>
                    <a:p>
                      <a:endParaRPr lang="tr-TR" sz="2400" b="1" kern="1200" dirty="0" smtClean="0">
                        <a:solidFill>
                          <a:schemeClr val="lt1"/>
                        </a:solidFill>
                        <a:latin typeface="+mn-lt"/>
                        <a:ea typeface="+mn-ea"/>
                        <a:cs typeface="+mn-cs"/>
                      </a:endParaRPr>
                    </a:p>
                    <a:p>
                      <a:r>
                        <a:rPr lang="tr-TR" sz="2400" b="1" kern="1200" dirty="0" smtClean="0">
                          <a:solidFill>
                            <a:schemeClr val="lt1"/>
                          </a:solidFill>
                          <a:latin typeface="+mn-lt"/>
                          <a:ea typeface="+mn-ea"/>
                          <a:cs typeface="+mn-cs"/>
                        </a:rPr>
                        <a:t>EĞİTİM</a:t>
                      </a:r>
                    </a:p>
                    <a:p>
                      <a:endParaRPr lang="tr-TR" dirty="0" smtClean="0"/>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Okula göndermeme</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Kız Çocuklarını okutmamama</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Çocuğun okulu ile ilgili olmama</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Okula devamsızlığa göz yumma</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Özel eğitim ihtiyacı olan çocuklara gerekli imkanı sağlamama</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Farklı ilgi ve yeteneklerini desteklememe</a:t>
                      </a:r>
                    </a:p>
                  </a:txBody>
                  <a:tcPr/>
                </a:tc>
              </a:tr>
              <a:tr h="2794620">
                <a:tc>
                  <a:txBody>
                    <a:bodyPr/>
                    <a:lstStyle/>
                    <a:p>
                      <a:pPr marL="0" algn="l" defTabSz="914400" rtl="0" eaLnBrk="1" latinLnBrk="0" hangingPunct="1"/>
                      <a:endParaRPr lang="tr-TR" sz="2400" b="1" kern="1200" dirty="0" smtClean="0">
                        <a:solidFill>
                          <a:schemeClr val="tx1"/>
                        </a:solidFill>
                        <a:latin typeface="+mn-lt"/>
                        <a:ea typeface="+mn-ea"/>
                        <a:cs typeface="+mn-cs"/>
                      </a:endParaRPr>
                    </a:p>
                    <a:p>
                      <a:pPr marL="0" algn="l" defTabSz="914400" rtl="0" eaLnBrk="1" latinLnBrk="0" hangingPunct="1"/>
                      <a:r>
                        <a:rPr lang="tr-TR" sz="2400" b="1" kern="1200" dirty="0" smtClean="0">
                          <a:solidFill>
                            <a:schemeClr val="tx1"/>
                          </a:solidFill>
                          <a:latin typeface="+mn-lt"/>
                          <a:ea typeface="+mn-ea"/>
                          <a:cs typeface="+mn-cs"/>
                        </a:rPr>
                        <a:t>SEVGİ – İLGİ</a:t>
                      </a:r>
                    </a:p>
                    <a:p>
                      <a:pPr marL="0" algn="l" defTabSz="914400" rtl="0" eaLnBrk="1" latinLnBrk="0" hangingPunct="1"/>
                      <a:endParaRPr lang="tr-TR" sz="2400" b="1" kern="1200" dirty="0" smtClean="0">
                        <a:solidFill>
                          <a:schemeClr val="tx1"/>
                        </a:solidFill>
                        <a:latin typeface="+mn-lt"/>
                        <a:ea typeface="+mn-ea"/>
                        <a:cs typeface="+mn-cs"/>
                      </a:endParaRPr>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Çocukla birlikte vakit geçirmeme</a:t>
                      </a:r>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Birlikte farklı etkinlikler yapmama</a:t>
                      </a:r>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Sevgiyi ve ilgiyi göstermeme</a:t>
                      </a:r>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Çocuğu dinlememe</a:t>
                      </a:r>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Çocuğu yakınlarından ve akranlarından izole etme</a:t>
                      </a:r>
                    </a:p>
                    <a:p>
                      <a:pPr marL="0" algn="l" defTabSz="914400" rtl="0" eaLnBrk="1" latinLnBrk="0" hangingPunct="1">
                        <a:buFont typeface="Wingdings" pitchFamily="2" charset="2"/>
                        <a:buChar char="Ø"/>
                      </a:pPr>
                      <a:endParaRPr lang="tr-TR" sz="2400" b="1" kern="1200" dirty="0" smtClean="0">
                        <a:solidFill>
                          <a:schemeClr val="tx1"/>
                        </a:solidFill>
                        <a:latin typeface="+mn-lt"/>
                        <a:ea typeface="+mn-ea"/>
                        <a:cs typeface="+mn-cs"/>
                      </a:endParaRPr>
                    </a:p>
                  </a:txBody>
                  <a:tcPr/>
                </a:tc>
                <a:tc>
                  <a:txBody>
                    <a:bodyPr/>
                    <a:lstStyle/>
                    <a:p>
                      <a:endParaRPr lang="tr-TR" dirty="0" smtClean="0"/>
                    </a:p>
                    <a:p>
                      <a:pPr marL="0" algn="l" defTabSz="914400" rtl="0" eaLnBrk="1" latinLnBrk="0" hangingPunct="1"/>
                      <a:r>
                        <a:rPr lang="tr-TR" sz="2400" b="1" kern="1200" dirty="0" smtClean="0">
                          <a:solidFill>
                            <a:schemeClr val="tx1"/>
                          </a:solidFill>
                          <a:latin typeface="+mn-lt"/>
                          <a:ea typeface="+mn-ea"/>
                          <a:cs typeface="+mn-cs"/>
                        </a:rPr>
                        <a:t>BARINMA</a:t>
                      </a:r>
                    </a:p>
                    <a:p>
                      <a:endParaRPr lang="tr-TR" dirty="0" smtClean="0"/>
                    </a:p>
                    <a:p>
                      <a:pPr>
                        <a:buFont typeface="Wingdings" pitchFamily="2" charset="2"/>
                        <a:buChar char="Ø"/>
                      </a:pPr>
                      <a:r>
                        <a:rPr lang="tr-TR" sz="1600" b="1" kern="1200" baseline="0" dirty="0" smtClean="0">
                          <a:solidFill>
                            <a:schemeClr val="tx1"/>
                          </a:solidFill>
                          <a:latin typeface="+mn-lt"/>
                          <a:ea typeface="+mn-ea"/>
                          <a:cs typeface="+mn-cs"/>
                        </a:rPr>
                        <a:t>Çocuğun uygunsuz ve tehlikeli yerlerde barındırılması</a:t>
                      </a:r>
                    </a:p>
                    <a:p>
                      <a:pPr>
                        <a:buFont typeface="Wingdings" pitchFamily="2" charset="2"/>
                        <a:buChar char="Ø"/>
                      </a:pPr>
                      <a:r>
                        <a:rPr lang="tr-TR" sz="1600" b="1" kern="1200" baseline="0" dirty="0" smtClean="0">
                          <a:solidFill>
                            <a:schemeClr val="tx1"/>
                          </a:solidFill>
                          <a:latin typeface="+mn-lt"/>
                          <a:ea typeface="+mn-ea"/>
                          <a:cs typeface="+mn-cs"/>
                        </a:rPr>
                        <a:t>Barındığı yerle ilgili güvenlik önlemlerinin alınmaması</a:t>
                      </a:r>
                    </a:p>
                    <a:p>
                      <a:pPr>
                        <a:buFont typeface="Wingdings" pitchFamily="2" charset="2"/>
                        <a:buChar char="Ø"/>
                      </a:pPr>
                      <a:r>
                        <a:rPr lang="tr-TR" sz="1600" b="1" kern="1200" baseline="0" dirty="0" smtClean="0">
                          <a:solidFill>
                            <a:schemeClr val="tx1"/>
                          </a:solidFill>
                          <a:latin typeface="+mn-lt"/>
                          <a:ea typeface="+mn-ea"/>
                          <a:cs typeface="+mn-cs"/>
                        </a:rPr>
                        <a:t>Çocuğun sokağa atılması</a:t>
                      </a:r>
                    </a:p>
                    <a:p>
                      <a:endParaRPr lang="tr-TR" dirty="0"/>
                    </a:p>
                  </a:txBody>
                  <a:tcPr/>
                </a:tc>
              </a:tr>
            </a:tbl>
          </a:graphicData>
        </a:graphic>
      </p:graphicFrame>
    </p:spTree>
    <p:extLst>
      <p:ext uri="{BB962C8B-B14F-4D97-AF65-F5344CB8AC3E}">
        <p14:creationId xmlns:p14="http://schemas.microsoft.com/office/powerpoint/2010/main" val="2129655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0000"/>
                </a:solidFill>
              </a:rPr>
              <a:t>ÇOCUK İSTİSMARI</a:t>
            </a:r>
            <a:endParaRPr lang="tr-TR" dirty="0">
              <a:solidFill>
                <a:srgbClr val="000000"/>
              </a:solidFill>
            </a:endParaRPr>
          </a:p>
        </p:txBody>
      </p:sp>
      <p:sp>
        <p:nvSpPr>
          <p:cNvPr id="3" name="İçerik Yer Tutucusu 2"/>
          <p:cNvSpPr>
            <a:spLocks noGrp="1"/>
          </p:cNvSpPr>
          <p:nvPr>
            <p:ph idx="1"/>
          </p:nvPr>
        </p:nvSpPr>
        <p:spPr>
          <a:xfrm>
            <a:off x="457200" y="1628800"/>
            <a:ext cx="7620000" cy="4772000"/>
          </a:xfrm>
        </p:spPr>
        <p:txBody>
          <a:bodyPr>
            <a:normAutofit/>
          </a:bodyPr>
          <a:lstStyle/>
          <a:p>
            <a:r>
              <a:rPr lang="tr-TR" sz="3200" dirty="0" smtClean="0">
                <a:solidFill>
                  <a:srgbClr val="000000"/>
                </a:solidFill>
              </a:rPr>
              <a:t>Çocuğun sağlığını bedensel, zihinsel, sosyal ve duygusal gelişimini olumsuz yönde etkileyen, zarar veren toplum veya devlet tarafından bilerek ya da bilmeyerek yapılan davranışlar çocuk istismarı olarak kabul edilir. İstismar çocuğun fiziksel, ekonomik, duygusal ve cinsel yönden kötüye kullanımıdır.</a:t>
            </a:r>
            <a:endParaRPr lang="tr-TR" sz="3200" dirty="0">
              <a:solidFill>
                <a:srgbClr val="000000"/>
              </a:solidFill>
            </a:endParaRPr>
          </a:p>
        </p:txBody>
      </p:sp>
    </p:spTree>
    <p:extLst>
      <p:ext uri="{BB962C8B-B14F-4D97-AF65-F5344CB8AC3E}">
        <p14:creationId xmlns:p14="http://schemas.microsoft.com/office/powerpoint/2010/main" val="228880171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r>
              <a:rPr lang="tr-TR" b="1" dirty="0" smtClean="0">
                <a:solidFill>
                  <a:srgbClr val="0070C0"/>
                </a:solidFill>
              </a:rPr>
              <a:t>ÇOCUK İSTİSMARI</a:t>
            </a:r>
            <a:endParaRPr lang="tr-TR" b="1" dirty="0">
              <a:solidFill>
                <a:srgbClr val="0070C0"/>
              </a:solidFill>
            </a:endParaRPr>
          </a:p>
        </p:txBody>
      </p:sp>
      <p:graphicFrame>
        <p:nvGraphicFramePr>
          <p:cNvPr id="4" name="3 Tablo"/>
          <p:cNvGraphicFramePr>
            <a:graphicFrameLocks noGrp="1"/>
          </p:cNvGraphicFramePr>
          <p:nvPr/>
        </p:nvGraphicFramePr>
        <p:xfrm>
          <a:off x="0" y="1052736"/>
          <a:ext cx="9144000" cy="5842620"/>
        </p:xfrm>
        <a:graphic>
          <a:graphicData uri="http://schemas.openxmlformats.org/drawingml/2006/table">
            <a:tbl>
              <a:tblPr firstRow="1" bandRow="1">
                <a:tableStyleId>{7DF18680-E054-41AD-8BC1-D1AEF772440D}</a:tableStyleId>
              </a:tblPr>
              <a:tblGrid>
                <a:gridCol w="4572000"/>
                <a:gridCol w="4572000"/>
              </a:tblGrid>
              <a:tr h="2952328">
                <a:tc>
                  <a:txBody>
                    <a:bodyPr/>
                    <a:lstStyle/>
                    <a:p>
                      <a:pPr algn="l"/>
                      <a:endParaRPr lang="tr-TR" sz="2400" dirty="0" smtClean="0"/>
                    </a:p>
                    <a:p>
                      <a:pPr algn="l"/>
                      <a:r>
                        <a:rPr lang="tr-TR" sz="2400" dirty="0" smtClean="0"/>
                        <a:t>FİZİKSEL</a:t>
                      </a:r>
                    </a:p>
                    <a:p>
                      <a:pPr marL="0" algn="l" defTabSz="914400" rtl="0" eaLnBrk="1" latinLnBrk="0" hangingPunct="1">
                        <a:buFont typeface="Wingdings" pitchFamily="2" charset="2"/>
                        <a:buChar char="Ø"/>
                      </a:pPr>
                      <a:endParaRPr lang="tr-TR" sz="1600" b="1" kern="1200" baseline="0" dirty="0" smtClean="0">
                        <a:solidFill>
                          <a:schemeClr val="lt1"/>
                        </a:solidFill>
                        <a:latin typeface="+mn-lt"/>
                        <a:ea typeface="+mn-ea"/>
                        <a:cs typeface="+mn-cs"/>
                      </a:endParaRP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Etini sıkmak</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Dövmek</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Yakmak</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Tekmelemek</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Sarsmak</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Tokat Atmak</a:t>
                      </a:r>
                    </a:p>
                    <a:p>
                      <a:pPr algn="l"/>
                      <a:endParaRPr lang="tr-TR" dirty="0" smtClean="0"/>
                    </a:p>
                    <a:p>
                      <a:pPr algn="l"/>
                      <a:endParaRPr lang="tr-TR" sz="1600" b="1" dirty="0"/>
                    </a:p>
                  </a:txBody>
                  <a:tcPr/>
                </a:tc>
                <a:tc>
                  <a:txBody>
                    <a:bodyPr/>
                    <a:lstStyle/>
                    <a:p>
                      <a:pPr algn="l"/>
                      <a:endParaRPr lang="tr-TR" sz="2400" kern="1200" dirty="0" smtClean="0"/>
                    </a:p>
                    <a:p>
                      <a:pPr algn="l"/>
                      <a:r>
                        <a:rPr lang="tr-TR" sz="2400" kern="1200" dirty="0" smtClean="0"/>
                        <a:t>DUYGUSAL</a:t>
                      </a:r>
                    </a:p>
                    <a:p>
                      <a:pPr algn="l"/>
                      <a:endParaRPr lang="tr-TR" dirty="0" smtClean="0"/>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Azarlama</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Alay etme</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İsim takma</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Tehdit etme</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Küçük düşürme</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Konuşmama</a:t>
                      </a:r>
                    </a:p>
                    <a:p>
                      <a:pPr marL="0" algn="l" defTabSz="914400" rtl="0" eaLnBrk="1" latinLnBrk="0" hangingPunct="1">
                        <a:buFont typeface="Wingdings" pitchFamily="2" charset="2"/>
                        <a:buChar char="Ø"/>
                      </a:pPr>
                      <a:r>
                        <a:rPr lang="tr-TR" sz="1600" b="1" kern="1200" baseline="0" dirty="0" smtClean="0">
                          <a:solidFill>
                            <a:schemeClr val="lt1"/>
                          </a:solidFill>
                          <a:latin typeface="+mn-lt"/>
                          <a:ea typeface="+mn-ea"/>
                          <a:cs typeface="+mn-cs"/>
                        </a:rPr>
                        <a:t>Kıyaslama</a:t>
                      </a:r>
                    </a:p>
                  </a:txBody>
                  <a:tcPr/>
                </a:tc>
              </a:tr>
              <a:tr h="2794620">
                <a:tc>
                  <a:txBody>
                    <a:bodyPr/>
                    <a:lstStyle/>
                    <a:p>
                      <a:pPr marL="0" algn="l" defTabSz="914400" rtl="0" eaLnBrk="1" latinLnBrk="0" hangingPunct="1"/>
                      <a:endParaRPr lang="tr-TR" sz="2400" b="1" kern="1200" dirty="0" smtClean="0">
                        <a:solidFill>
                          <a:schemeClr val="tx1"/>
                        </a:solidFill>
                        <a:latin typeface="+mn-lt"/>
                        <a:ea typeface="+mn-ea"/>
                        <a:cs typeface="+mn-cs"/>
                      </a:endParaRPr>
                    </a:p>
                    <a:p>
                      <a:pPr marL="0" algn="l" defTabSz="914400" rtl="0" eaLnBrk="1" latinLnBrk="0" hangingPunct="1"/>
                      <a:r>
                        <a:rPr lang="tr-TR" sz="2400" b="1" kern="1200" dirty="0" smtClean="0">
                          <a:solidFill>
                            <a:schemeClr val="tx1"/>
                          </a:solidFill>
                          <a:latin typeface="+mn-lt"/>
                          <a:ea typeface="+mn-ea"/>
                          <a:cs typeface="+mn-cs"/>
                        </a:rPr>
                        <a:t>CİNSEL</a:t>
                      </a:r>
                    </a:p>
                    <a:p>
                      <a:pPr marL="0" algn="l" defTabSz="914400" rtl="0" eaLnBrk="1" latinLnBrk="0" hangingPunct="1"/>
                      <a:endParaRPr lang="tr-TR" sz="2400" kern="1200" dirty="0" smtClean="0"/>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Cinsel sözler söylemek</a:t>
                      </a:r>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Teşhircilik</a:t>
                      </a:r>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Cinsel muayeneye zorlama</a:t>
                      </a:r>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Rahatsız edici şekilde dokunmak, okşamak, öpmek</a:t>
                      </a:r>
                    </a:p>
                    <a:p>
                      <a:pPr marL="0" algn="l" defTabSz="914400" rtl="0" eaLnBrk="1" latinLnBrk="0" hangingPunct="1">
                        <a:buFont typeface="Wingdings" pitchFamily="2" charset="2"/>
                        <a:buChar char="Ø"/>
                      </a:pPr>
                      <a:r>
                        <a:rPr lang="tr-TR" sz="1600" b="1" kern="1200" baseline="0" dirty="0" smtClean="0">
                          <a:solidFill>
                            <a:schemeClr val="tx1"/>
                          </a:solidFill>
                          <a:latin typeface="+mn-lt"/>
                          <a:ea typeface="+mn-ea"/>
                          <a:cs typeface="+mn-cs"/>
                        </a:rPr>
                        <a:t>Tecavüz</a:t>
                      </a:r>
                    </a:p>
                  </a:txBody>
                  <a:tcPr/>
                </a:tc>
                <a:tc>
                  <a:txBody>
                    <a:bodyPr/>
                    <a:lstStyle/>
                    <a:p>
                      <a:pPr algn="l"/>
                      <a:endParaRPr lang="tr-TR" sz="2400" b="1" kern="1200" dirty="0" smtClean="0">
                        <a:solidFill>
                          <a:schemeClr val="tx1"/>
                        </a:solidFill>
                        <a:latin typeface="+mn-lt"/>
                        <a:ea typeface="+mn-ea"/>
                        <a:cs typeface="+mn-cs"/>
                      </a:endParaRPr>
                    </a:p>
                    <a:p>
                      <a:pPr marL="0" algn="l" defTabSz="914400" rtl="0" eaLnBrk="1" latinLnBrk="0" hangingPunct="1"/>
                      <a:r>
                        <a:rPr lang="tr-TR" sz="2400" b="1" kern="1200" dirty="0" smtClean="0">
                          <a:solidFill>
                            <a:schemeClr val="tx1"/>
                          </a:solidFill>
                          <a:latin typeface="+mn-lt"/>
                          <a:ea typeface="+mn-ea"/>
                          <a:cs typeface="+mn-cs"/>
                        </a:rPr>
                        <a:t>EKONOMİK</a:t>
                      </a:r>
                    </a:p>
                    <a:p>
                      <a:pPr algn="l"/>
                      <a:endParaRPr lang="tr-TR" sz="2400" b="1" kern="1200" dirty="0" smtClean="0">
                        <a:solidFill>
                          <a:schemeClr val="tx1"/>
                        </a:solidFill>
                        <a:latin typeface="+mn-lt"/>
                        <a:ea typeface="+mn-ea"/>
                        <a:cs typeface="+mn-cs"/>
                      </a:endParaRPr>
                    </a:p>
                    <a:p>
                      <a:pPr algn="l">
                        <a:buFont typeface="Wingdings" pitchFamily="2" charset="2"/>
                        <a:buChar char="Ø"/>
                      </a:pPr>
                      <a:r>
                        <a:rPr lang="tr-TR" sz="1600" b="1" kern="1200" baseline="0" dirty="0" smtClean="0">
                          <a:solidFill>
                            <a:schemeClr val="tx1"/>
                          </a:solidFill>
                          <a:latin typeface="+mn-lt"/>
                          <a:ea typeface="+mn-ea"/>
                          <a:cs typeface="+mn-cs"/>
                        </a:rPr>
                        <a:t>Sokakta çalıştırma</a:t>
                      </a:r>
                    </a:p>
                    <a:p>
                      <a:pPr algn="l">
                        <a:buFont typeface="Wingdings" pitchFamily="2" charset="2"/>
                        <a:buChar char="Ø"/>
                      </a:pPr>
                      <a:r>
                        <a:rPr lang="tr-TR" sz="1600" b="1" kern="1200" baseline="0" dirty="0" smtClean="0">
                          <a:solidFill>
                            <a:schemeClr val="tx1"/>
                          </a:solidFill>
                          <a:latin typeface="+mn-lt"/>
                          <a:ea typeface="+mn-ea"/>
                          <a:cs typeface="+mn-cs"/>
                        </a:rPr>
                        <a:t>Ekonomik olarak desteklememe</a:t>
                      </a:r>
                    </a:p>
                    <a:p>
                      <a:pPr algn="l">
                        <a:buFont typeface="Wingdings" pitchFamily="2" charset="2"/>
                        <a:buChar char="Ø"/>
                      </a:pPr>
                      <a:r>
                        <a:rPr lang="tr-TR" sz="1600" b="1" kern="1200" baseline="0" dirty="0" smtClean="0">
                          <a:solidFill>
                            <a:schemeClr val="tx1"/>
                          </a:solidFill>
                          <a:latin typeface="+mn-lt"/>
                          <a:ea typeface="+mn-ea"/>
                          <a:cs typeface="+mn-cs"/>
                        </a:rPr>
                        <a:t>Fuhuş amaçlı çalıştırma</a:t>
                      </a:r>
                    </a:p>
                  </a:txBody>
                  <a:tcPr/>
                </a:tc>
              </a:tr>
            </a:tbl>
          </a:graphicData>
        </a:graphic>
      </p:graphicFrame>
    </p:spTree>
    <p:extLst>
      <p:ext uri="{BB962C8B-B14F-4D97-AF65-F5344CB8AC3E}">
        <p14:creationId xmlns:p14="http://schemas.microsoft.com/office/powerpoint/2010/main" val="4120458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Autofit/>
          </a:bodyPr>
          <a:lstStyle/>
          <a:p>
            <a:endParaRPr lang="tr-TR" sz="2800" dirty="0" smtClean="0">
              <a:solidFill>
                <a:schemeClr val="tx1"/>
              </a:solidFill>
            </a:endParaRPr>
          </a:p>
          <a:p>
            <a:endParaRPr lang="tr-TR" sz="2800" dirty="0">
              <a:solidFill>
                <a:schemeClr val="tx1"/>
              </a:solidFill>
            </a:endParaRPr>
          </a:p>
          <a:p>
            <a:pPr marL="0" indent="0">
              <a:buNone/>
            </a:pPr>
            <a:endParaRPr lang="tr-TR" sz="2800" dirty="0" smtClean="0">
              <a:solidFill>
                <a:schemeClr val="tx1"/>
              </a:solidFill>
            </a:endParaRPr>
          </a:p>
          <a:p>
            <a:r>
              <a:rPr lang="tr-TR" sz="2800" dirty="0" smtClean="0">
                <a:solidFill>
                  <a:schemeClr val="tx1"/>
                </a:solidFill>
              </a:rPr>
              <a:t>Fiziksel istismar: Çocuğun kaza dışı hasar görmesi ya da fiziksel olarak cezalandırılması olarak ifade edebiliriz.</a:t>
            </a:r>
          </a:p>
          <a:p>
            <a:pPr marL="0" indent="0">
              <a:buNone/>
            </a:pPr>
            <a:endParaRPr lang="tr-TR" sz="2800" dirty="0" smtClean="0">
              <a:solidFill>
                <a:schemeClr val="tx1"/>
              </a:solidFill>
            </a:endParaRPr>
          </a:p>
          <a:p>
            <a:r>
              <a:rPr lang="tr-TR" sz="2800" dirty="0" smtClean="0">
                <a:solidFill>
                  <a:schemeClr val="tx1"/>
                </a:solidFill>
              </a:rPr>
              <a:t>Duygusal istismar: Ebeveynlerin ya da çevredeki diğer yetişkinlerin çocuğu aşağılamaları, ilgi ve sevgilerini göstermemeleri devamlı olarak eleştirmeleri, alay etmeleri duygusal istismardır.</a:t>
            </a:r>
            <a:endParaRPr lang="tr-TR" sz="2800" dirty="0">
              <a:solidFill>
                <a:schemeClr val="tx1"/>
              </a:solidFill>
            </a:endParaRPr>
          </a:p>
        </p:txBody>
      </p:sp>
      <p:sp>
        <p:nvSpPr>
          <p:cNvPr id="2" name="Başlık 1"/>
          <p:cNvSpPr>
            <a:spLocks noGrp="1"/>
          </p:cNvSpPr>
          <p:nvPr>
            <p:ph type="title"/>
          </p:nvPr>
        </p:nvSpPr>
        <p:spPr/>
        <p:txBody>
          <a:bodyPr/>
          <a:lstStyle/>
          <a:p>
            <a:r>
              <a:rPr lang="tr-TR" dirty="0" smtClean="0"/>
              <a:t> </a:t>
            </a:r>
            <a:endParaRPr lang="tr-TR" dirty="0"/>
          </a:p>
        </p:txBody>
      </p:sp>
    </p:spTree>
    <p:extLst>
      <p:ext uri="{BB962C8B-B14F-4D97-AF65-F5344CB8AC3E}">
        <p14:creationId xmlns:p14="http://schemas.microsoft.com/office/powerpoint/2010/main" val="373250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ÇOCUK HAKLARI</a:t>
            </a:r>
            <a:endParaRPr lang="tr-TR" dirty="0"/>
          </a:p>
        </p:txBody>
      </p:sp>
      <p:sp>
        <p:nvSpPr>
          <p:cNvPr id="3" name="2 İçerik Yer Tutucusu"/>
          <p:cNvSpPr>
            <a:spLocks noGrp="1"/>
          </p:cNvSpPr>
          <p:nvPr>
            <p:ph idx="1"/>
          </p:nvPr>
        </p:nvSpPr>
        <p:spPr>
          <a:xfrm>
            <a:off x="467544" y="1196752"/>
            <a:ext cx="8229600" cy="4525963"/>
          </a:xfrm>
        </p:spPr>
        <p:txBody>
          <a:bodyPr/>
          <a:lstStyle/>
          <a:p>
            <a:pPr>
              <a:buNone/>
            </a:pPr>
            <a:r>
              <a:rPr lang="tr-TR" dirty="0" smtClean="0"/>
              <a:t>Dünyaya gelen her çocuğa ait;</a:t>
            </a:r>
          </a:p>
          <a:p>
            <a:pPr>
              <a:buFont typeface="Wingdings" pitchFamily="2" charset="2"/>
              <a:buChar char="ü"/>
            </a:pPr>
            <a:r>
              <a:rPr lang="tr-TR" dirty="0" smtClean="0"/>
              <a:t>gelişimini destekleyen ortamların oluşturulması</a:t>
            </a:r>
          </a:p>
          <a:p>
            <a:pPr>
              <a:buFont typeface="Wingdings" pitchFamily="2" charset="2"/>
              <a:buChar char="ü"/>
            </a:pPr>
            <a:r>
              <a:rPr lang="tr-TR" dirty="0" smtClean="0"/>
              <a:t>Hayata mutlu bir başlangıç yapabilmesi </a:t>
            </a:r>
          </a:p>
          <a:p>
            <a:pPr>
              <a:buNone/>
            </a:pPr>
            <a:r>
              <a:rPr lang="tr-TR" dirty="0" smtClean="0"/>
              <a:t>için belirlenmiş temel hakları gelir.</a:t>
            </a:r>
            <a:endParaRPr lang="tr-TR" dirty="0"/>
          </a:p>
        </p:txBody>
      </p:sp>
      <p:pic>
        <p:nvPicPr>
          <p:cNvPr id="2050" name="Picture 2" descr="D:\okul çalışmalarım\cinsel sağlık bilgisi\_cf1.gif"/>
          <p:cNvPicPr>
            <a:picLocks noChangeAspect="1" noChangeArrowheads="1"/>
          </p:cNvPicPr>
          <p:nvPr/>
        </p:nvPicPr>
        <p:blipFill>
          <a:blip r:embed="rId2" cstate="print"/>
          <a:srcRect/>
          <a:stretch>
            <a:fillRect/>
          </a:stretch>
        </p:blipFill>
        <p:spPr bwMode="auto">
          <a:xfrm>
            <a:off x="5796136" y="4077072"/>
            <a:ext cx="2954008" cy="249289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800" dirty="0" smtClean="0">
                <a:solidFill>
                  <a:schemeClr val="tx1"/>
                </a:solidFill>
              </a:rPr>
              <a:t>Cinsel istismar: Çocuğun her türlü cinsel ilişkiye zorlanması ve ya çocukla cinsel ilişkiye girilmesidir.</a:t>
            </a:r>
          </a:p>
          <a:p>
            <a:endParaRPr lang="tr-TR" sz="2800" dirty="0">
              <a:solidFill>
                <a:schemeClr val="tx1"/>
              </a:solidFill>
            </a:endParaRPr>
          </a:p>
          <a:p>
            <a:r>
              <a:rPr lang="tr-TR" sz="2800" dirty="0" smtClean="0">
                <a:solidFill>
                  <a:schemeClr val="tx1"/>
                </a:solidFill>
              </a:rPr>
              <a:t>Ekonomik istismar: Çocuğun gelişimini engelleyen haklarını ihlal eden işlerde ücretli ve ya ücretsiz çalıştırılmasıdır.</a:t>
            </a:r>
            <a:endParaRPr lang="tr-TR" sz="2800" dirty="0">
              <a:solidFill>
                <a:schemeClr val="tx1"/>
              </a:solidFill>
            </a:endParaRPr>
          </a:p>
        </p:txBody>
      </p:sp>
      <p:sp>
        <p:nvSpPr>
          <p:cNvPr id="2" name="Başlık 1"/>
          <p:cNvSpPr>
            <a:spLocks noGrp="1"/>
          </p:cNvSpPr>
          <p:nvPr>
            <p:ph type="title"/>
          </p:nvPr>
        </p:nvSpPr>
        <p:spPr/>
        <p:txBody>
          <a:bodyPr/>
          <a:lstStyle/>
          <a:p>
            <a:r>
              <a:rPr lang="tr-TR" dirty="0" smtClean="0"/>
              <a:t> </a:t>
            </a:r>
            <a:endParaRPr lang="tr-TR" dirty="0"/>
          </a:p>
        </p:txBody>
      </p:sp>
    </p:spTree>
    <p:extLst>
      <p:ext uri="{BB962C8B-B14F-4D97-AF65-F5344CB8AC3E}">
        <p14:creationId xmlns:p14="http://schemas.microsoft.com/office/powerpoint/2010/main" val="137239185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smtClean="0"/>
              <a:t>ERKEN YAŞTA EVLİLİK</a:t>
            </a:r>
            <a:endParaRPr lang="tr-TR" dirty="0"/>
          </a:p>
        </p:txBody>
      </p:sp>
      <p:sp>
        <p:nvSpPr>
          <p:cNvPr id="3" name="2 İçerik Yer Tutucusu"/>
          <p:cNvSpPr>
            <a:spLocks noGrp="1"/>
          </p:cNvSpPr>
          <p:nvPr>
            <p:ph idx="1"/>
          </p:nvPr>
        </p:nvSpPr>
        <p:spPr>
          <a:xfrm>
            <a:off x="0" y="1268760"/>
            <a:ext cx="8964488" cy="5184576"/>
          </a:xfrm>
        </p:spPr>
        <p:txBody>
          <a:bodyPr>
            <a:normAutofit lnSpcReduction="10000"/>
          </a:bodyPr>
          <a:lstStyle/>
          <a:p>
            <a:pPr algn="just">
              <a:buNone/>
            </a:pPr>
            <a:r>
              <a:rPr lang="tr-TR" dirty="0" smtClean="0"/>
              <a:t>	</a:t>
            </a:r>
            <a:r>
              <a:rPr lang="tr-TR" sz="2000" b="1" dirty="0" smtClean="0">
                <a:solidFill>
                  <a:srgbClr val="FF0000"/>
                </a:solidFill>
              </a:rPr>
              <a:t>On sekiz yaş altındaki yaşlarda çocuk ve ergenlerin evlendirilmesi olarak tanımlanan ‘’erken evlilik’’ çocukların en temel insan haklarının ihlalidir.</a:t>
            </a:r>
          </a:p>
          <a:p>
            <a:pPr>
              <a:buNone/>
            </a:pPr>
            <a:r>
              <a:rPr lang="tr-TR" sz="2000" b="1" dirty="0" smtClean="0"/>
              <a:t>	</a:t>
            </a:r>
            <a:r>
              <a:rPr lang="tr-TR" sz="2000" b="1" dirty="0" smtClean="0">
                <a:solidFill>
                  <a:srgbClr val="00B050"/>
                </a:solidFill>
              </a:rPr>
              <a:t>Erken yaşta evlilik olgusu bir çocuk hakları ihlali ve çocuk istismarı sorunu olarak kabul edilebilir.</a:t>
            </a:r>
          </a:p>
          <a:p>
            <a:pPr>
              <a:buNone/>
            </a:pPr>
            <a:endParaRPr lang="tr-TR" sz="2000" b="1" dirty="0" smtClean="0"/>
          </a:p>
          <a:p>
            <a:pPr>
              <a:buNone/>
            </a:pPr>
            <a:endParaRPr lang="tr-TR" sz="2000" b="1" dirty="0" smtClean="0"/>
          </a:p>
          <a:p>
            <a:pPr>
              <a:buNone/>
            </a:pPr>
            <a:endParaRPr lang="tr-TR" sz="2000" b="1" dirty="0" smtClean="0"/>
          </a:p>
          <a:p>
            <a:pPr>
              <a:buNone/>
            </a:pPr>
            <a:endParaRPr lang="tr-TR" sz="2000" b="1" dirty="0" smtClean="0"/>
          </a:p>
          <a:p>
            <a:pPr>
              <a:buNone/>
            </a:pPr>
            <a:endParaRPr lang="tr-TR" sz="2000" b="1" dirty="0" smtClean="0"/>
          </a:p>
          <a:p>
            <a:pPr>
              <a:buNone/>
            </a:pPr>
            <a:endParaRPr lang="tr-TR" sz="2000" b="1" dirty="0" smtClean="0"/>
          </a:p>
          <a:p>
            <a:pPr>
              <a:buNone/>
            </a:pPr>
            <a:r>
              <a:rPr lang="tr-TR" sz="2000" b="1" dirty="0" smtClean="0"/>
              <a:t>	</a:t>
            </a:r>
          </a:p>
          <a:p>
            <a:pPr>
              <a:buNone/>
            </a:pPr>
            <a:endParaRPr lang="tr-TR" sz="2000" b="1" dirty="0" smtClean="0"/>
          </a:p>
          <a:p>
            <a:pPr algn="ctr">
              <a:buNone/>
            </a:pPr>
            <a:r>
              <a:rPr lang="tr-TR" sz="2400" b="1" dirty="0" smtClean="0">
                <a:solidFill>
                  <a:srgbClr val="0070C0"/>
                </a:solidFill>
              </a:rPr>
              <a:t>Çocukları eğitim, sağlık ifade özgürlüğü ve sosyal haklarından mahrum ederek bir ömür boyu hizmet, yalnızlık ve şiddete mahkum eder.</a:t>
            </a:r>
          </a:p>
          <a:p>
            <a:pPr>
              <a:buNone/>
            </a:pPr>
            <a:endParaRPr lang="tr-TR" dirty="0"/>
          </a:p>
        </p:txBody>
      </p:sp>
      <p:pic>
        <p:nvPicPr>
          <p:cNvPr id="6146" name="Picture 2" descr="http://www.beycan.net/img/2/70/erken-yasta-evlenmenin-sakincalari-ve-zararlari-300x225.jpg"/>
          <p:cNvPicPr>
            <a:picLocks noChangeAspect="1" noChangeArrowheads="1"/>
          </p:cNvPicPr>
          <p:nvPr/>
        </p:nvPicPr>
        <p:blipFill>
          <a:blip r:embed="rId2" cstate="print"/>
          <a:srcRect l="7560" r="21881"/>
          <a:stretch>
            <a:fillRect/>
          </a:stretch>
        </p:blipFill>
        <p:spPr bwMode="auto">
          <a:xfrm>
            <a:off x="3707904" y="2852936"/>
            <a:ext cx="1656184" cy="1728192"/>
          </a:xfrm>
          <a:prstGeom prst="rect">
            <a:avLst/>
          </a:prstGeom>
          <a:ln>
            <a:noFill/>
          </a:ln>
          <a:effectLst>
            <a:outerShdw blurRad="292100" dist="139700" dir="2700000" algn="tl" rotWithShape="0">
              <a:srgbClr val="333333">
                <a:alpha val="65000"/>
              </a:srgbClr>
            </a:outerShdw>
          </a:effectLst>
        </p:spPr>
      </p:pic>
      <p:pic>
        <p:nvPicPr>
          <p:cNvPr id="6148" name="Picture 4" descr="http://im.haberturk.com/2011/11/18/689236_detay.jpg?1398155026"/>
          <p:cNvPicPr>
            <a:picLocks noChangeAspect="1" noChangeArrowheads="1"/>
          </p:cNvPicPr>
          <p:nvPr/>
        </p:nvPicPr>
        <p:blipFill>
          <a:blip r:embed="rId3" cstate="print"/>
          <a:srcRect/>
          <a:stretch>
            <a:fillRect/>
          </a:stretch>
        </p:blipFill>
        <p:spPr bwMode="auto">
          <a:xfrm>
            <a:off x="1403648" y="3068960"/>
            <a:ext cx="1672605" cy="1724693"/>
          </a:xfrm>
          <a:prstGeom prst="rect">
            <a:avLst/>
          </a:prstGeom>
          <a:ln>
            <a:noFill/>
          </a:ln>
          <a:effectLst>
            <a:outerShdw blurRad="292100" dist="139700" dir="2700000" algn="tl" rotWithShape="0">
              <a:srgbClr val="333333">
                <a:alpha val="65000"/>
              </a:srgbClr>
            </a:outerShdw>
          </a:effectLst>
        </p:spPr>
      </p:pic>
      <p:pic>
        <p:nvPicPr>
          <p:cNvPr id="6150" name="Picture 6" descr="http://www.anafot.net/editorupload/images/SAYI-27/FaikKaplan-10.jpg"/>
          <p:cNvPicPr>
            <a:picLocks noChangeAspect="1" noChangeArrowheads="1"/>
          </p:cNvPicPr>
          <p:nvPr/>
        </p:nvPicPr>
        <p:blipFill>
          <a:blip r:embed="rId4" cstate="print"/>
          <a:srcRect/>
          <a:stretch>
            <a:fillRect/>
          </a:stretch>
        </p:blipFill>
        <p:spPr bwMode="auto">
          <a:xfrm>
            <a:off x="6156176" y="2996952"/>
            <a:ext cx="1656184" cy="1728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5502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chemeClr val="bg2">
                <a:shade val="35000"/>
                <a:satMod val="250000"/>
                <a:lumMod val="0"/>
                <a:lumOff val="10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bg1"/>
                </a:solidFill>
              </a:rPr>
              <a:t>ÖRNEK OLAY-1 </a:t>
            </a:r>
            <a:endParaRPr lang="tr-TR" dirty="0">
              <a:solidFill>
                <a:schemeClr val="bg1"/>
              </a:solidFill>
            </a:endParaRPr>
          </a:p>
        </p:txBody>
      </p:sp>
      <p:sp>
        <p:nvSpPr>
          <p:cNvPr id="3" name="İçerik Yer Tutucusu 2"/>
          <p:cNvSpPr>
            <a:spLocks noGrp="1"/>
          </p:cNvSpPr>
          <p:nvPr>
            <p:ph idx="1"/>
          </p:nvPr>
        </p:nvSpPr>
        <p:spPr/>
        <p:txBody>
          <a:bodyPr>
            <a:normAutofit/>
          </a:bodyPr>
          <a:lstStyle/>
          <a:p>
            <a:r>
              <a:rPr lang="tr-TR" sz="3200" dirty="0" smtClean="0">
                <a:solidFill>
                  <a:schemeClr val="bg1"/>
                </a:solidFill>
              </a:rPr>
              <a:t>Durum 1: Yaşar 7 yaşındadır, ailenin tek erkek çocuğudur ve çok sevilmektedir. Babası ve amcaları eve misafir geldiğinde, ‘’amcalara göster bakayım nasıl erkek olduğunu’’, ‘’ göster bakalım kuş büyümüş mü’’ gibi sözlerle Yaşar’a penisini göstermeye zorlamaktadırlar. Zaman zaman da şaka yolu pijamasını aşağı çekmektedirler.</a:t>
            </a:r>
            <a:endParaRPr lang="tr-TR" sz="3200" dirty="0">
              <a:solidFill>
                <a:schemeClr val="bg1"/>
              </a:solidFill>
            </a:endParaRPr>
          </a:p>
        </p:txBody>
      </p:sp>
    </p:spTree>
    <p:extLst>
      <p:ext uri="{BB962C8B-B14F-4D97-AF65-F5344CB8AC3E}">
        <p14:creationId xmlns:p14="http://schemas.microsoft.com/office/powerpoint/2010/main" val="437140515"/>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endParaRPr lang="tr-TR" dirty="0" smtClean="0">
              <a:solidFill>
                <a:schemeClr val="bg1"/>
              </a:solidFill>
            </a:endParaRPr>
          </a:p>
          <a:p>
            <a:r>
              <a:rPr lang="tr-TR" dirty="0" smtClean="0">
                <a:solidFill>
                  <a:schemeClr val="bg1"/>
                </a:solidFill>
              </a:rPr>
              <a:t>Durum 2: Mustafa 8 yaşındadır, oyun oynamaya ve derslerine yeterli zaman ayırabilmektedir. Annesi de Mustafa’nın akşam yemeği yedikten sonra sofranın toplanmasında kendisine yardım etmesini istemektedir.</a:t>
            </a:r>
            <a:endParaRPr lang="tr-TR" dirty="0">
              <a:solidFill>
                <a:schemeClr val="bg1"/>
              </a:solidFill>
            </a:endParaRPr>
          </a:p>
        </p:txBody>
      </p:sp>
    </p:spTree>
    <p:extLst>
      <p:ext uri="{BB962C8B-B14F-4D97-AF65-F5344CB8AC3E}">
        <p14:creationId xmlns:p14="http://schemas.microsoft.com/office/powerpoint/2010/main" val="3143385871"/>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3200" dirty="0" smtClean="0">
                <a:solidFill>
                  <a:schemeClr val="tx1"/>
                </a:solidFill>
              </a:rPr>
              <a:t>Durum 1: Selin 8 yaşındadır ve ikinci sınıfa gitmektedir. Selin’e her gün, okuldan çıktıktan sonra 5 yaşındaki kardeşini kreşten alma ve akşam anne babaları gelene kadar da ona bakmak sorumluluğu verilmiştir.</a:t>
            </a:r>
            <a:endParaRPr lang="tr-TR" sz="3200" dirty="0">
              <a:solidFill>
                <a:schemeClr val="tx1"/>
              </a:solidFill>
            </a:endParaRPr>
          </a:p>
        </p:txBody>
      </p:sp>
      <p:sp>
        <p:nvSpPr>
          <p:cNvPr id="2" name="Başlık 1"/>
          <p:cNvSpPr>
            <a:spLocks noGrp="1"/>
          </p:cNvSpPr>
          <p:nvPr>
            <p:ph type="title"/>
          </p:nvPr>
        </p:nvSpPr>
        <p:spPr/>
        <p:txBody>
          <a:bodyPr/>
          <a:lstStyle/>
          <a:p>
            <a:r>
              <a:rPr lang="tr-TR" dirty="0" smtClean="0"/>
              <a:t>ÖRNEK OLAY-2</a:t>
            </a:r>
            <a:endParaRPr lang="tr-TR" dirty="0"/>
          </a:p>
        </p:txBody>
      </p:sp>
    </p:spTree>
    <p:extLst>
      <p:ext uri="{BB962C8B-B14F-4D97-AF65-F5344CB8AC3E}">
        <p14:creationId xmlns:p14="http://schemas.microsoft.com/office/powerpoint/2010/main" val="41572235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57200" y="908720"/>
            <a:ext cx="8229600" cy="5217443"/>
          </a:xfrm>
        </p:spPr>
        <p:txBody>
          <a:bodyPr>
            <a:normAutofit/>
          </a:bodyPr>
          <a:lstStyle/>
          <a:p>
            <a:r>
              <a:rPr lang="tr-TR" dirty="0" smtClean="0"/>
              <a:t>Durum 2: Murat ve Elif’in babaları akşam işten çok yorgun gelmekte, yemek yedikten sonra da yatmaktadır. Sabahları erken kalkıp işe gitmekte, hafta sonları da kahvede veya arkadaşları ile vakit geçirmektedir. Çocukları ile sohbet etmemekte, onların sorunlarına geçiştirici cevaplarla karşılık vermektedir ve onları farklı ortamlara götürmemektedir. Anneleri ise çocukların yemek ihtiyacını karşılamakta onun dışında zamanını televizyon izlemek ve komşu ziyaretleriyle geçirmektedir.</a:t>
            </a:r>
          </a:p>
        </p:txBody>
      </p:sp>
    </p:spTree>
    <p:extLst>
      <p:ext uri="{BB962C8B-B14F-4D97-AF65-F5344CB8AC3E}">
        <p14:creationId xmlns:p14="http://schemas.microsoft.com/office/powerpoint/2010/main" val="2535682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tx1"/>
                </a:solidFill>
              </a:rPr>
              <a:t>ÖRNEK OLAY-3</a:t>
            </a:r>
            <a:endParaRPr lang="tr-TR" dirty="0">
              <a:solidFill>
                <a:schemeClr val="tx1"/>
              </a:solidFill>
            </a:endParaRPr>
          </a:p>
        </p:txBody>
      </p:sp>
      <p:sp>
        <p:nvSpPr>
          <p:cNvPr id="3" name="İçerik Yer Tutucusu 2"/>
          <p:cNvSpPr>
            <a:spLocks noGrp="1"/>
          </p:cNvSpPr>
          <p:nvPr>
            <p:ph idx="1"/>
          </p:nvPr>
        </p:nvSpPr>
        <p:spPr/>
        <p:txBody>
          <a:bodyPr/>
          <a:lstStyle/>
          <a:p>
            <a:endParaRPr lang="tr-TR" dirty="0" smtClean="0">
              <a:solidFill>
                <a:schemeClr val="tx1"/>
              </a:solidFill>
            </a:endParaRPr>
          </a:p>
          <a:p>
            <a:r>
              <a:rPr lang="tr-TR" dirty="0" smtClean="0">
                <a:solidFill>
                  <a:schemeClr val="tx1"/>
                </a:solidFill>
              </a:rPr>
              <a:t>Yaren 4 yaşındadır. Annesi zaman zaman yakın komşularına giderken Yaren’i evde yalnız bırakmakta ve bazen de 2-3 saat sonra dönmektedir.</a:t>
            </a:r>
            <a:endParaRPr lang="tr-TR" dirty="0">
              <a:solidFill>
                <a:schemeClr val="tx1"/>
              </a:solidFill>
            </a:endParaRPr>
          </a:p>
        </p:txBody>
      </p:sp>
    </p:spTree>
    <p:extLst>
      <p:ext uri="{BB962C8B-B14F-4D97-AF65-F5344CB8AC3E}">
        <p14:creationId xmlns:p14="http://schemas.microsoft.com/office/powerpoint/2010/main" val="3964312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57200" y="404664"/>
            <a:ext cx="8229600" cy="6192688"/>
          </a:xfrm>
        </p:spPr>
        <p:txBody>
          <a:bodyPr>
            <a:normAutofit lnSpcReduction="10000"/>
          </a:bodyPr>
          <a:lstStyle/>
          <a:p>
            <a:r>
              <a:rPr lang="tr-TR" dirty="0" smtClean="0">
                <a:solidFill>
                  <a:schemeClr val="tx1"/>
                </a:solidFill>
              </a:rPr>
              <a:t>Durum 2: Hatice oyuncak bebeklerini çok sevmektedir. Annesi ona birkaç iş vermiş ve ‘‘bu dediklerimi yaparsan sana istediğin oyuncak bebeği alacağım’’ demiştir. Hatice annesinin ona verdiği işleri yapmış ve bu işleri tamamladığında annesine hatırlatmıştır. Annesi söz verdiği oyunca bebeği almak yerine bu kez ona başka işler daha vermiş ‘‘eğer bu verdiklerimi de yaparsan bu sefer söz verdiğim oyuncak bebeği alacağım’’ demiştir. Hatice bu kez de kendisine verilen sorumlulukları yerine getirmiş ve annesine hatırlatmıştır. Annesi son olarak evdeki misafirlerin yanında ‘‘şimdi de sana derslerinle ilgili sorular soracağım , bakalım ne kadar akıllı bir kızsın, eğer bu soruları bilirsen bu kez kesin alacağım’’ demiştir. Bir yandan çaylar içilirken, baba Hatice’ye sorularını sormaya başlamış , ilk soruların cevabını düşünmeden cevaplayan Hatice, giderek babasının  zorlaştırdığı sorulara cevap verememeye başlamıştır. Aniden ağlamaya başlamış ve koşarak salondan odasına doğru gitmiştir. Olanlara bir anlam veremeyen annesi kızının ağlamasına üzülerek peşinden gitmiştir.</a:t>
            </a:r>
            <a:endParaRPr lang="tr-TR" dirty="0">
              <a:solidFill>
                <a:schemeClr val="tx1"/>
              </a:solidFill>
            </a:endParaRPr>
          </a:p>
        </p:txBody>
      </p:sp>
    </p:spTree>
    <p:extLst>
      <p:ext uri="{BB962C8B-B14F-4D97-AF65-F5344CB8AC3E}">
        <p14:creationId xmlns:p14="http://schemas.microsoft.com/office/powerpoint/2010/main" val="31892537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0070C0"/>
                </a:solidFill>
              </a:rPr>
              <a:t>İHMAL VE İSTİSMARIN ÇOCUK ÜZERİNDEKİ ETKİLERİ</a:t>
            </a:r>
            <a:endParaRPr lang="tr-TR" b="1" dirty="0">
              <a:solidFill>
                <a:srgbClr val="0070C0"/>
              </a:solidFill>
            </a:endParaRPr>
          </a:p>
        </p:txBody>
      </p:sp>
      <p:sp>
        <p:nvSpPr>
          <p:cNvPr id="3" name="2 İçerik Yer Tutucusu"/>
          <p:cNvSpPr>
            <a:spLocks noGrp="1"/>
          </p:cNvSpPr>
          <p:nvPr>
            <p:ph idx="1"/>
          </p:nvPr>
        </p:nvSpPr>
        <p:spPr>
          <a:xfrm>
            <a:off x="827584" y="1700808"/>
            <a:ext cx="7618040" cy="4997152"/>
          </a:xfrm>
        </p:spPr>
        <p:style>
          <a:lnRef idx="2">
            <a:schemeClr val="accent1"/>
          </a:lnRef>
          <a:fillRef idx="1">
            <a:schemeClr val="lt1"/>
          </a:fillRef>
          <a:effectRef idx="0">
            <a:schemeClr val="accent1"/>
          </a:effectRef>
          <a:fontRef idx="minor">
            <a:schemeClr val="dk1"/>
          </a:fontRef>
        </p:style>
        <p:txBody>
          <a:bodyPr>
            <a:normAutofit/>
          </a:bodyPr>
          <a:lstStyle/>
          <a:p>
            <a:r>
              <a:rPr lang="tr-TR" sz="2400" b="1" dirty="0" smtClean="0">
                <a:solidFill>
                  <a:srgbClr val="7030A0"/>
                </a:solidFill>
              </a:rPr>
              <a:t>Anne babayla ve çevresiyle iletişim kurmada sorunlar yaşayabilir.</a:t>
            </a:r>
          </a:p>
          <a:p>
            <a:r>
              <a:rPr lang="tr-TR" sz="2400" b="1" dirty="0" smtClean="0">
                <a:solidFill>
                  <a:srgbClr val="FF0000"/>
                </a:solidFill>
              </a:rPr>
              <a:t>Özgüveni gelişmez.</a:t>
            </a:r>
          </a:p>
          <a:p>
            <a:r>
              <a:rPr lang="tr-TR" sz="2400" b="1" dirty="0" smtClean="0">
                <a:solidFill>
                  <a:srgbClr val="FFC000"/>
                </a:solidFill>
              </a:rPr>
              <a:t>Kalıcı bedensel hasara uğrayabilir.(Evde yalnız bırakılmak.)</a:t>
            </a:r>
          </a:p>
          <a:p>
            <a:r>
              <a:rPr lang="tr-TR" sz="2400" b="1" dirty="0" smtClean="0">
                <a:solidFill>
                  <a:srgbClr val="00B050"/>
                </a:solidFill>
              </a:rPr>
              <a:t>Hayatlarını kaybedebilir.(Arabada bırakılıp havasız kalmak)</a:t>
            </a:r>
          </a:p>
          <a:p>
            <a:r>
              <a:rPr lang="tr-TR" sz="2400" b="1" dirty="0" smtClean="0">
                <a:solidFill>
                  <a:srgbClr val="0070C0"/>
                </a:solidFill>
              </a:rPr>
              <a:t>Cinsellikle ilgili sorunlar yaşayabilir.</a:t>
            </a:r>
          </a:p>
          <a:p>
            <a:r>
              <a:rPr lang="tr-TR" sz="2400" b="1" dirty="0" smtClean="0">
                <a:solidFill>
                  <a:schemeClr val="accent2">
                    <a:lumMod val="75000"/>
                  </a:schemeClr>
                </a:solidFill>
              </a:rPr>
              <a:t>Aşırı saldırgan ya da içine kapanık olabilir.</a:t>
            </a:r>
          </a:p>
        </p:txBody>
      </p:sp>
      <p:pic>
        <p:nvPicPr>
          <p:cNvPr id="3074" name="Picture 2" descr="http://www.alasayvan.com/attachments/cocuk-resimleri-54035d1417590823/zg-n-ocuk.jpg"/>
          <p:cNvPicPr>
            <a:picLocks noChangeAspect="1" noChangeArrowheads="1"/>
          </p:cNvPicPr>
          <p:nvPr/>
        </p:nvPicPr>
        <p:blipFill>
          <a:blip r:embed="rId2" cstate="print"/>
          <a:srcRect/>
          <a:stretch>
            <a:fillRect/>
          </a:stretch>
        </p:blipFill>
        <p:spPr bwMode="auto">
          <a:xfrm>
            <a:off x="6588224" y="5517232"/>
            <a:ext cx="1755133" cy="116189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0" y="0"/>
          <a:ext cx="9144000" cy="612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1"/>
            <a:ext cx="8208912" cy="3960440"/>
          </a:xfrm>
        </p:spPr>
        <p:txBody>
          <a:bodyPr>
            <a:normAutofit fontScale="85000" lnSpcReduction="20000"/>
          </a:bodyPr>
          <a:lstStyle/>
          <a:p>
            <a:r>
              <a:rPr lang="tr-TR" dirty="0" smtClean="0"/>
              <a:t>TARİHÇE</a:t>
            </a:r>
          </a:p>
          <a:p>
            <a:r>
              <a:rPr lang="tr-TR" dirty="0" smtClean="0"/>
              <a:t>Çocuk haklarına dair ilk ortak karar 1924 yılında Milletler Cemiyeti tarafından kabul edilen Cenevre Çocuk Hakları Bildirisidir.</a:t>
            </a:r>
          </a:p>
          <a:p>
            <a:r>
              <a:rPr lang="tr-TR" dirty="0" smtClean="0"/>
              <a:t>20 Kasım 1959 tarihinde Birleşmiş Milletler Çocuk Hakları Bildirisi olarak güncellenmiştir.</a:t>
            </a:r>
          </a:p>
          <a:p>
            <a:r>
              <a:rPr lang="tr-TR" dirty="0" smtClean="0"/>
              <a:t>20 Kasım 1989 tarihinde de daha geniş kapsamlı Birleşmiş Milletler  Çocuk Haklarına Dair Sözleşme ile değiştirilmiş ve günümüzde 193 ülke tarafından imzalanmıştır.</a:t>
            </a:r>
            <a:endParaRPr lang="tr-TR" dirty="0"/>
          </a:p>
        </p:txBody>
      </p:sp>
      <p:sp>
        <p:nvSpPr>
          <p:cNvPr id="5" name="1 Başlık"/>
          <p:cNvSpPr>
            <a:spLocks noGrp="1"/>
          </p:cNvSpPr>
          <p:nvPr>
            <p:ph type="title"/>
          </p:nvPr>
        </p:nvSpPr>
        <p:spPr>
          <a:xfrm>
            <a:off x="457200" y="274638"/>
            <a:ext cx="8229600" cy="1143000"/>
          </a:xfrm>
        </p:spPr>
        <p:txBody>
          <a:bodyPr/>
          <a:lstStyle/>
          <a:p>
            <a:r>
              <a:rPr lang="tr-TR" dirty="0" smtClean="0"/>
              <a:t>ÇOCUK HAKLARI</a:t>
            </a:r>
            <a:endParaRPr lang="tr-TR" dirty="0"/>
          </a:p>
        </p:txBody>
      </p:sp>
      <p:pic>
        <p:nvPicPr>
          <p:cNvPr id="3074" name="Picture 2" descr="D:\okul çalışmalarım\cinsel sağlık bilgisi\cocuk-haklari.jpg"/>
          <p:cNvPicPr>
            <a:picLocks noChangeAspect="1" noChangeArrowheads="1"/>
          </p:cNvPicPr>
          <p:nvPr/>
        </p:nvPicPr>
        <p:blipFill>
          <a:blip r:embed="rId2" cstate="print"/>
          <a:srcRect/>
          <a:stretch>
            <a:fillRect/>
          </a:stretch>
        </p:blipFill>
        <p:spPr bwMode="auto">
          <a:xfrm>
            <a:off x="3347864" y="4581128"/>
            <a:ext cx="2441848" cy="206743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t="-25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rPr>
              <a:t>İhmal ve İstismar durumunun</a:t>
            </a:r>
            <a:endParaRPr lang="tr-TR" b="1" dirty="0">
              <a:solidFill>
                <a:srgbClr val="C00000"/>
              </a:solidFill>
            </a:endParaRPr>
          </a:p>
        </p:txBody>
      </p:sp>
      <p:sp>
        <p:nvSpPr>
          <p:cNvPr id="3" name="2 İçerik Yer Tutucusu"/>
          <p:cNvSpPr>
            <a:spLocks noGrp="1"/>
          </p:cNvSpPr>
          <p:nvPr>
            <p:ph idx="1"/>
          </p:nvPr>
        </p:nvSpPr>
        <p:spPr/>
        <p:txBody>
          <a:bodyPr/>
          <a:lstStyle/>
          <a:p>
            <a:r>
              <a:rPr lang="tr-TR" b="1" dirty="0" smtClean="0">
                <a:solidFill>
                  <a:srgbClr val="0070C0"/>
                </a:solidFill>
              </a:rPr>
              <a:t>Akraba çevresinde</a:t>
            </a:r>
          </a:p>
          <a:p>
            <a:r>
              <a:rPr lang="tr-TR" b="1" dirty="0" smtClean="0">
                <a:solidFill>
                  <a:srgbClr val="0070C0"/>
                </a:solidFill>
              </a:rPr>
              <a:t>Kurumlarda (Hastane,kreş,karakol,bakım ve koruma merkezi)</a:t>
            </a:r>
          </a:p>
          <a:p>
            <a:r>
              <a:rPr lang="tr-TR" b="1" dirty="0" smtClean="0">
                <a:solidFill>
                  <a:srgbClr val="0070C0"/>
                </a:solidFill>
              </a:rPr>
              <a:t>Sokakta/toplumda</a:t>
            </a:r>
          </a:p>
          <a:p>
            <a:r>
              <a:rPr lang="tr-TR" b="1" dirty="0" smtClean="0">
                <a:solidFill>
                  <a:srgbClr val="0070C0"/>
                </a:solidFill>
              </a:rPr>
              <a:t>Arkadaş/Akran grubunda</a:t>
            </a:r>
          </a:p>
          <a:p>
            <a:pPr>
              <a:buNone/>
            </a:pPr>
            <a:r>
              <a:rPr lang="tr-TR" b="1" dirty="0" smtClean="0">
                <a:solidFill>
                  <a:srgbClr val="00B050"/>
                </a:solidFill>
              </a:rPr>
              <a:t>Tüm bu ortamlarda gerçekleşme ihtimali vardır.</a:t>
            </a:r>
            <a:endParaRPr lang="tr-TR" b="1" dirty="0">
              <a:solidFill>
                <a:srgbClr val="00B050"/>
              </a:solidFill>
            </a:endParaRPr>
          </a:p>
        </p:txBody>
      </p:sp>
    </p:spTree>
  </p:cSld>
  <p:clrMapOvr>
    <a:masterClrMapping/>
  </p:clrMapOvr>
  <p:transition>
    <p:pull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548680"/>
            <a:ext cx="7236296" cy="1143000"/>
          </a:xfrm>
        </p:spPr>
        <p:txBody>
          <a:bodyPr>
            <a:noAutofit/>
          </a:bodyPr>
          <a:lstStyle/>
          <a:p>
            <a:r>
              <a:rPr lang="tr-TR" sz="2800" b="1" dirty="0" smtClean="0">
                <a:solidFill>
                  <a:schemeClr val="accent6">
                    <a:lumMod val="75000"/>
                  </a:schemeClr>
                </a:solidFill>
              </a:rPr>
              <a:t>ÇOCUKTA İHMAL VE İSTİSMARI GÖZLEMLEMEYE YARDIMCI OLACAK İPUÇLARI</a:t>
            </a:r>
            <a:endParaRPr lang="tr-TR" sz="2800" b="1" dirty="0">
              <a:solidFill>
                <a:schemeClr val="accent6">
                  <a:lumMod val="75000"/>
                </a:schemeClr>
              </a:solidFill>
            </a:endParaRPr>
          </a:p>
        </p:txBody>
      </p:sp>
      <p:sp>
        <p:nvSpPr>
          <p:cNvPr id="3" name="2 İçerik Yer Tutucusu"/>
          <p:cNvSpPr>
            <a:spLocks noGrp="1"/>
          </p:cNvSpPr>
          <p:nvPr>
            <p:ph idx="1"/>
          </p:nvPr>
        </p:nvSpPr>
        <p:spPr>
          <a:xfrm>
            <a:off x="482352" y="2060848"/>
            <a:ext cx="8661648" cy="4797152"/>
          </a:xfrm>
        </p:spPr>
        <p:txBody>
          <a:bodyPr>
            <a:noAutofit/>
          </a:bodyPr>
          <a:lstStyle/>
          <a:p>
            <a:r>
              <a:rPr lang="tr-TR" sz="1800" b="1" dirty="0" smtClean="0">
                <a:solidFill>
                  <a:srgbClr val="7030A0"/>
                </a:solidFill>
              </a:rPr>
              <a:t>İletişim kurma güçlüğü</a:t>
            </a:r>
          </a:p>
          <a:p>
            <a:r>
              <a:rPr lang="tr-TR" sz="1800" b="1" dirty="0" smtClean="0">
                <a:solidFill>
                  <a:srgbClr val="7030A0"/>
                </a:solidFill>
              </a:rPr>
              <a:t>Çocuğun ailesinden korktuğu için, en ufak hatasını bile onlara söylememesi</a:t>
            </a:r>
          </a:p>
          <a:p>
            <a:r>
              <a:rPr lang="tr-TR" sz="1800" b="1" dirty="0" smtClean="0">
                <a:solidFill>
                  <a:srgbClr val="7030A0"/>
                </a:solidFill>
              </a:rPr>
              <a:t>İçe kapanma, kaygı, korku, mutsuzluk</a:t>
            </a:r>
          </a:p>
          <a:p>
            <a:r>
              <a:rPr lang="tr-TR" sz="1800" b="1" dirty="0" smtClean="0">
                <a:solidFill>
                  <a:srgbClr val="7030A0"/>
                </a:solidFill>
              </a:rPr>
              <a:t>Aşırı hareketlilik</a:t>
            </a:r>
          </a:p>
          <a:p>
            <a:r>
              <a:rPr lang="tr-TR" sz="1800" b="1" dirty="0" smtClean="0">
                <a:solidFill>
                  <a:srgbClr val="7030A0"/>
                </a:solidFill>
              </a:rPr>
              <a:t>Aşırı ve belli bir neden söylemeden yalnız başına kalma isteği ya da yalnız başına kalmak istememesi.</a:t>
            </a:r>
          </a:p>
          <a:p>
            <a:r>
              <a:rPr lang="tr-TR" sz="1800" b="1" dirty="0" smtClean="0">
                <a:solidFill>
                  <a:srgbClr val="7030A0"/>
                </a:solidFill>
              </a:rPr>
              <a:t>Alt ıslatma</a:t>
            </a:r>
          </a:p>
          <a:p>
            <a:r>
              <a:rPr lang="tr-TR" sz="1800" b="1" dirty="0" smtClean="0">
                <a:solidFill>
                  <a:srgbClr val="7030A0"/>
                </a:solidFill>
              </a:rPr>
              <a:t>Parmak emme</a:t>
            </a:r>
          </a:p>
          <a:p>
            <a:r>
              <a:rPr lang="tr-TR" sz="1800" b="1" dirty="0" smtClean="0">
                <a:solidFill>
                  <a:srgbClr val="7030A0"/>
                </a:solidFill>
              </a:rPr>
              <a:t>Alkol, sigara gibi madde kullanımı</a:t>
            </a:r>
          </a:p>
          <a:p>
            <a:r>
              <a:rPr lang="tr-TR" sz="1800" b="1" dirty="0" smtClean="0">
                <a:solidFill>
                  <a:srgbClr val="7030A0"/>
                </a:solidFill>
              </a:rPr>
              <a:t>Bedensel, zihinsel, duygusal ve sosyal gelişiminin yaşıtlarından geri olması</a:t>
            </a:r>
          </a:p>
          <a:p>
            <a:r>
              <a:rPr lang="tr-TR" sz="1800" b="1" dirty="0" smtClean="0">
                <a:solidFill>
                  <a:srgbClr val="7030A0"/>
                </a:solidFill>
              </a:rPr>
              <a:t>Kendini ifade etme zorlukları</a:t>
            </a:r>
          </a:p>
          <a:p>
            <a:r>
              <a:rPr lang="tr-TR" sz="1800" b="1" dirty="0" smtClean="0">
                <a:solidFill>
                  <a:srgbClr val="7030A0"/>
                </a:solidFill>
              </a:rPr>
              <a:t>Okul ve derslerde başarısızlık,</a:t>
            </a:r>
          </a:p>
          <a:p>
            <a:r>
              <a:rPr lang="tr-TR" sz="1800" b="1" dirty="0" smtClean="0">
                <a:solidFill>
                  <a:srgbClr val="7030A0"/>
                </a:solidFill>
              </a:rPr>
              <a:t>Uyku bozuklukları</a:t>
            </a:r>
          </a:p>
          <a:p>
            <a:r>
              <a:rPr lang="tr-TR" sz="1800" b="1" dirty="0" smtClean="0">
                <a:solidFill>
                  <a:srgbClr val="7030A0"/>
                </a:solidFill>
              </a:rPr>
              <a:t>Bedende yaralar, yanıklar, morluklar, kırıklar,ısırık izleri, ağrılar.</a:t>
            </a:r>
            <a:endParaRPr lang="tr-TR" sz="1800" b="1" dirty="0">
              <a:solidFill>
                <a:srgbClr val="7030A0"/>
              </a:solidFill>
            </a:endParaRPr>
          </a:p>
        </p:txBody>
      </p:sp>
      <p:pic>
        <p:nvPicPr>
          <p:cNvPr id="3074" name="Picture 2" descr="http://beycon.com.tr/webyazilim/wp-content/uploads/2011/10/seo-ipucu.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816290">
            <a:off x="177379" y="177379"/>
            <a:ext cx="1712451" cy="17124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71800" y="692696"/>
            <a:ext cx="6372200" cy="1287016"/>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tr-TR" b="1" dirty="0" smtClean="0">
                <a:solidFill>
                  <a:srgbClr val="FF0000"/>
                </a:solidFill>
              </a:rPr>
              <a:t>İHMAL</a:t>
            </a:r>
            <a:r>
              <a:rPr lang="tr-TR" b="1" dirty="0" smtClean="0">
                <a:solidFill>
                  <a:srgbClr val="00B050"/>
                </a:solidFill>
              </a:rPr>
              <a:t> ve </a:t>
            </a:r>
            <a:r>
              <a:rPr lang="tr-TR" b="1" dirty="0" smtClean="0">
                <a:solidFill>
                  <a:srgbClr val="0070C0"/>
                </a:solidFill>
              </a:rPr>
              <a:t>İSTİSMARI</a:t>
            </a:r>
            <a:r>
              <a:rPr lang="tr-TR" b="1" dirty="0" smtClean="0">
                <a:solidFill>
                  <a:srgbClr val="00B050"/>
                </a:solidFill>
              </a:rPr>
              <a:t> </a:t>
            </a:r>
            <a:br>
              <a:rPr lang="tr-TR" b="1" dirty="0" smtClean="0">
                <a:solidFill>
                  <a:srgbClr val="00B050"/>
                </a:solidFill>
              </a:rPr>
            </a:br>
            <a:r>
              <a:rPr lang="tr-TR" b="1" dirty="0" smtClean="0">
                <a:solidFill>
                  <a:srgbClr val="00B050"/>
                </a:solidFill>
              </a:rPr>
              <a:t>nasıl önleyebiliriz?</a:t>
            </a:r>
            <a:endParaRPr lang="tr-TR" b="1" dirty="0">
              <a:solidFill>
                <a:srgbClr val="00B050"/>
              </a:solidFill>
            </a:endParaRPr>
          </a:p>
        </p:txBody>
      </p:sp>
      <p:sp>
        <p:nvSpPr>
          <p:cNvPr id="3" name="2 İçerik Yer Tutucusu"/>
          <p:cNvSpPr>
            <a:spLocks noGrp="1"/>
          </p:cNvSpPr>
          <p:nvPr>
            <p:ph idx="1"/>
          </p:nvPr>
        </p:nvSpPr>
        <p:spPr>
          <a:xfrm>
            <a:off x="539552" y="2564904"/>
            <a:ext cx="8229600" cy="4525963"/>
          </a:xfrm>
        </p:spPr>
        <p:txBody>
          <a:bodyPr>
            <a:normAutofit/>
          </a:bodyPr>
          <a:lstStyle/>
          <a:p>
            <a:r>
              <a:rPr lang="tr-TR" sz="2400" b="1" dirty="0" smtClean="0">
                <a:solidFill>
                  <a:srgbClr val="00B050"/>
                </a:solidFill>
              </a:rPr>
              <a:t>Çocukların kendilerini ifade etmelerine fırsat vermeliyiz.</a:t>
            </a:r>
          </a:p>
          <a:p>
            <a:r>
              <a:rPr lang="tr-TR" sz="2400" b="1" dirty="0" smtClean="0">
                <a:solidFill>
                  <a:srgbClr val="00B050"/>
                </a:solidFill>
              </a:rPr>
              <a:t>Çocukla birlikte etkili zaman geçirmeliyiz</a:t>
            </a:r>
          </a:p>
          <a:p>
            <a:r>
              <a:rPr lang="tr-TR" sz="2400" b="1" dirty="0" smtClean="0">
                <a:solidFill>
                  <a:srgbClr val="00B050"/>
                </a:solidFill>
              </a:rPr>
              <a:t>Çocuğun gelişim özelliklerini bilmeli ve gelişim ihtiyaçlarını desteklemeliyiz.</a:t>
            </a:r>
          </a:p>
          <a:p>
            <a:r>
              <a:rPr lang="tr-TR" sz="2400" b="1" dirty="0" smtClean="0">
                <a:solidFill>
                  <a:srgbClr val="00B050"/>
                </a:solidFill>
              </a:rPr>
              <a:t>Tüm çocuklarımıza sevgimizi eşit bir şekilde göstermeliyiz.</a:t>
            </a:r>
          </a:p>
          <a:p>
            <a:r>
              <a:rPr lang="tr-TR" sz="2400" b="1" dirty="0" smtClean="0">
                <a:solidFill>
                  <a:srgbClr val="00B050"/>
                </a:solidFill>
              </a:rPr>
              <a:t>Çocuklara zor ve şiddet uygulamamalıyız, onları aşağılamamalıyız.</a:t>
            </a:r>
          </a:p>
          <a:p>
            <a:endParaRPr lang="tr-TR" dirty="0"/>
          </a:p>
        </p:txBody>
      </p:sp>
      <p:pic>
        <p:nvPicPr>
          <p:cNvPr id="167938" name="Picture 2" descr="http://iyigelenyiyecekler.com/wp-content/uploads/2013/02/cinko-cocuk-gelisimi-icin-onemli-mineraller-arasindadir.jpg"/>
          <p:cNvPicPr>
            <a:picLocks noChangeAspect="1" noChangeArrowheads="1"/>
          </p:cNvPicPr>
          <p:nvPr/>
        </p:nvPicPr>
        <p:blipFill>
          <a:blip r:embed="rId2" cstate="print"/>
          <a:srcRect/>
          <a:stretch>
            <a:fillRect/>
          </a:stretch>
        </p:blipFill>
        <p:spPr bwMode="auto">
          <a:xfrm>
            <a:off x="827584" y="-171400"/>
            <a:ext cx="2065412" cy="238125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196752"/>
            <a:ext cx="8229600" cy="4525963"/>
          </a:xfrm>
        </p:spPr>
        <p:txBody>
          <a:bodyPr>
            <a:normAutofit/>
          </a:bodyPr>
          <a:lstStyle/>
          <a:p>
            <a:endParaRPr lang="tr-TR" sz="2400" dirty="0" smtClean="0"/>
          </a:p>
          <a:p>
            <a:endParaRPr lang="tr-TR" sz="2400" dirty="0" smtClean="0"/>
          </a:p>
          <a:p>
            <a:r>
              <a:rPr lang="tr-TR" sz="2400" b="1" dirty="0" smtClean="0">
                <a:solidFill>
                  <a:srgbClr val="0070C0"/>
                </a:solidFill>
              </a:rPr>
              <a:t>Çocuğumuza HAYIR diyebilmeyi öğretmeliyiz</a:t>
            </a:r>
          </a:p>
          <a:p>
            <a:r>
              <a:rPr lang="tr-TR" sz="2400" b="1" dirty="0" smtClean="0">
                <a:solidFill>
                  <a:srgbClr val="FFC000"/>
                </a:solidFill>
              </a:rPr>
              <a:t>Çocuğumuzun ev dışında neler yaptığı ve yaşadığı hakkında bilgi sahibi olmalıyız</a:t>
            </a:r>
          </a:p>
          <a:p>
            <a:r>
              <a:rPr lang="tr-TR" sz="2400" b="1" dirty="0" smtClean="0">
                <a:solidFill>
                  <a:srgbClr val="00B050"/>
                </a:solidFill>
              </a:rPr>
              <a:t>Çocukların sorumluluk ve beceri kazanabilecekleri deneyimleri engellememeliyiz</a:t>
            </a:r>
          </a:p>
          <a:p>
            <a:r>
              <a:rPr lang="tr-TR" sz="2400" b="1" dirty="0" smtClean="0">
                <a:solidFill>
                  <a:srgbClr val="FF0000"/>
                </a:solidFill>
              </a:rPr>
              <a:t>Çocuk yaz tatilinde bir yerde çalışacaksa bazı noktalara kesinlikle dikkat etmeliyiz</a:t>
            </a:r>
            <a:r>
              <a:rPr lang="tr-TR" sz="2400" dirty="0" smtClean="0">
                <a:solidFill>
                  <a:srgbClr val="FF0000"/>
                </a:solidFill>
              </a:rPr>
              <a:t>.</a:t>
            </a:r>
            <a:endParaRPr lang="tr-TR" sz="2400" dirty="0">
              <a:solidFill>
                <a:srgbClr val="FF0000"/>
              </a:solidFill>
            </a:endParaRPr>
          </a:p>
        </p:txBody>
      </p:sp>
      <p:pic>
        <p:nvPicPr>
          <p:cNvPr id="166914" name="Picture 2" descr="http://i.milliyet.com.tr/YeniAnaResim/2011/01/31/fft99_mf1121409.Jp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07904" y="0"/>
            <a:ext cx="1425920" cy="1872208"/>
          </a:xfrm>
          <a:prstGeom prst="rect">
            <a:avLst/>
          </a:prstGeom>
          <a:noFill/>
        </p:spPr>
      </p:pic>
      <p:pic>
        <p:nvPicPr>
          <p:cNvPr id="166916" name="Picture 4" descr="http://media4.ntvmsnbc.com/j/NTVMSNBC/Components/ArtAndPhoto-Fronts/SectionsThumbnails-TSM-Colorbox/120618_kid.widec.jpg"/>
          <p:cNvPicPr>
            <a:picLocks noChangeAspect="1" noChangeArrowheads="1"/>
          </p:cNvPicPr>
          <p:nvPr/>
        </p:nvPicPr>
        <p:blipFill>
          <a:blip r:embed="rId3" cstate="print">
            <a:clrChange>
              <a:clrFrom>
                <a:srgbClr val="F6F5FD"/>
              </a:clrFrom>
              <a:clrTo>
                <a:srgbClr val="F6F5FD">
                  <a:alpha val="0"/>
                </a:srgbClr>
              </a:clrTo>
            </a:clrChange>
          </a:blip>
          <a:srcRect/>
          <a:stretch>
            <a:fillRect/>
          </a:stretch>
        </p:blipFill>
        <p:spPr bwMode="auto">
          <a:xfrm>
            <a:off x="3995936" y="5171678"/>
            <a:ext cx="1686322" cy="1686322"/>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kul çalışmalarım\cinsel sağlık bilgisi\3603596_orig.jpg"/>
          <p:cNvPicPr>
            <a:picLocks noChangeAspect="1" noChangeArrowheads="1"/>
          </p:cNvPicPr>
          <p:nvPr/>
        </p:nvPicPr>
        <p:blipFill>
          <a:blip r:embed="rId2" cstate="print"/>
          <a:srcRect/>
          <a:stretch>
            <a:fillRect/>
          </a:stretch>
        </p:blipFill>
        <p:spPr bwMode="auto">
          <a:xfrm>
            <a:off x="3959424" y="2969568"/>
            <a:ext cx="5184576" cy="3888432"/>
          </a:xfrm>
          <a:prstGeom prst="rect">
            <a:avLst/>
          </a:prstGeom>
          <a:noFill/>
        </p:spPr>
      </p:pic>
      <p:sp>
        <p:nvSpPr>
          <p:cNvPr id="2" name="1 Başlık"/>
          <p:cNvSpPr>
            <a:spLocks noGrp="1"/>
          </p:cNvSpPr>
          <p:nvPr>
            <p:ph type="title"/>
          </p:nvPr>
        </p:nvSpPr>
        <p:spPr/>
        <p:txBody>
          <a:bodyPr>
            <a:normAutofit fontScale="90000"/>
          </a:bodyPr>
          <a:lstStyle/>
          <a:p>
            <a:r>
              <a:rPr lang="tr-TR" dirty="0" smtClean="0"/>
              <a:t>Birleşmiş Milletler  Çocuk Haklarına Dair Sözleşme’nin Amacı </a:t>
            </a:r>
            <a:endParaRPr lang="tr-TR" dirty="0"/>
          </a:p>
        </p:txBody>
      </p:sp>
      <p:sp>
        <p:nvSpPr>
          <p:cNvPr id="3" name="2 İçerik Yer Tutucusu"/>
          <p:cNvSpPr>
            <a:spLocks noGrp="1"/>
          </p:cNvSpPr>
          <p:nvPr>
            <p:ph idx="1"/>
          </p:nvPr>
        </p:nvSpPr>
        <p:spPr>
          <a:xfrm>
            <a:off x="539552" y="2060849"/>
            <a:ext cx="8229600" cy="1584175"/>
          </a:xfrm>
        </p:spPr>
        <p:txBody>
          <a:bodyPr>
            <a:normAutofit fontScale="85000" lnSpcReduction="20000"/>
          </a:bodyPr>
          <a:lstStyle/>
          <a:p>
            <a:pPr>
              <a:buFont typeface="Wingdings" pitchFamily="2" charset="2"/>
              <a:buChar char="ü"/>
            </a:pPr>
            <a:r>
              <a:rPr lang="tr-TR" dirty="0" smtClean="0"/>
              <a:t>Çocukların sağlıklı gelişmeleri,</a:t>
            </a:r>
          </a:p>
          <a:p>
            <a:pPr>
              <a:buFont typeface="Wingdings" pitchFamily="2" charset="2"/>
              <a:buChar char="ü"/>
            </a:pPr>
            <a:r>
              <a:rPr lang="tr-TR" dirty="0" smtClean="0"/>
              <a:t>Hayata mutlu bir başlangıç yapabilmeleri </a:t>
            </a:r>
          </a:p>
          <a:p>
            <a:pPr>
              <a:buNone/>
            </a:pPr>
            <a:r>
              <a:rPr lang="tr-TR" dirty="0" smtClean="0"/>
              <a:t>	için gereken temel koşulların uluslararası düzeyde güvence altına alınmasını amaçlar.</a:t>
            </a:r>
          </a:p>
          <a:p>
            <a:pPr>
              <a:buNone/>
            </a:pP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okul çalışmalarım\cinsel sağlık bilgisi\dunya-cocuk-haklari-cartoon.jpg"/>
          <p:cNvPicPr>
            <a:picLocks noChangeAspect="1" noChangeArrowheads="1"/>
          </p:cNvPicPr>
          <p:nvPr/>
        </p:nvPicPr>
        <p:blipFill>
          <a:blip r:embed="rId2" cstate="print"/>
          <a:srcRect/>
          <a:stretch>
            <a:fillRect/>
          </a:stretch>
        </p:blipFill>
        <p:spPr bwMode="auto">
          <a:xfrm>
            <a:off x="0" y="2852936"/>
            <a:ext cx="4005064" cy="4005064"/>
          </a:xfrm>
          <a:prstGeom prst="rect">
            <a:avLst/>
          </a:prstGeom>
          <a:noFill/>
        </p:spPr>
      </p:pic>
      <p:sp>
        <p:nvSpPr>
          <p:cNvPr id="3" name="2 İçerik Yer Tutucusu"/>
          <p:cNvSpPr>
            <a:spLocks noGrp="1"/>
          </p:cNvSpPr>
          <p:nvPr>
            <p:ph idx="1"/>
          </p:nvPr>
        </p:nvSpPr>
        <p:spPr>
          <a:xfrm>
            <a:off x="323528" y="836712"/>
            <a:ext cx="8229600" cy="2160240"/>
          </a:xfrm>
        </p:spPr>
        <p:txBody>
          <a:bodyPr/>
          <a:lstStyle/>
          <a:p>
            <a:r>
              <a:rPr lang="tr-TR" dirty="0" smtClean="0"/>
              <a:t>Hükümetlerin ve ailelerin çocukların gelişimleri için yapması gerekenlere dikkat çeker.</a:t>
            </a:r>
          </a:p>
          <a:p>
            <a:r>
              <a:rPr lang="tr-TR" dirty="0" smtClean="0"/>
              <a:t>54 maddeyi içerir.</a:t>
            </a:r>
            <a:endParaRPr lang="tr-TR" dirty="0"/>
          </a:p>
        </p:txBody>
      </p:sp>
      <p:pic>
        <p:nvPicPr>
          <p:cNvPr id="5123" name="Picture 3" descr="D:\okul çalışmalarım\cinsel sağlık bilgisi\sariyerde-cocuk-haklari-savunulacak_6354.jpg"/>
          <p:cNvPicPr>
            <a:picLocks noChangeAspect="1" noChangeArrowheads="1"/>
          </p:cNvPicPr>
          <p:nvPr/>
        </p:nvPicPr>
        <p:blipFill>
          <a:blip r:embed="rId3" cstate="print"/>
          <a:srcRect/>
          <a:stretch>
            <a:fillRect/>
          </a:stretch>
        </p:blipFill>
        <p:spPr bwMode="auto">
          <a:xfrm>
            <a:off x="4067943" y="3645024"/>
            <a:ext cx="5056533" cy="295232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rPr>
              <a:t>ÇOCUK HAKLARI</a:t>
            </a:r>
            <a:endParaRPr lang="tr-TR" dirty="0"/>
          </a:p>
        </p:txBody>
      </p:sp>
      <p:sp>
        <p:nvSpPr>
          <p:cNvPr id="4" name="3 Dikdörtgen"/>
          <p:cNvSpPr/>
          <p:nvPr/>
        </p:nvSpPr>
        <p:spPr>
          <a:xfrm rot="1128632">
            <a:off x="-1039699" y="1069381"/>
            <a:ext cx="11042914" cy="6194455"/>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2 İçerik Yer Tutucusu"/>
          <p:cNvSpPr>
            <a:spLocks noGrp="1"/>
          </p:cNvSpPr>
          <p:nvPr>
            <p:ph idx="1"/>
          </p:nvPr>
        </p:nvSpPr>
        <p:spPr>
          <a:xfrm>
            <a:off x="395536" y="1268760"/>
            <a:ext cx="8229600" cy="4525963"/>
          </a:xfrm>
        </p:spPr>
        <p:txBody>
          <a:bodyPr>
            <a:normAutofit fontScale="92500" lnSpcReduction="20000"/>
          </a:bodyPr>
          <a:lstStyle/>
          <a:p>
            <a:pPr>
              <a:buFont typeface="Wingdings" pitchFamily="2" charset="2"/>
              <a:buChar char="Ø"/>
            </a:pPr>
            <a:r>
              <a:rPr lang="tr-TR" sz="2000" b="1" dirty="0" smtClean="0"/>
              <a:t>Bir isme  ve vatandaşlığa sahip olma ve bunu koruma hakkı</a:t>
            </a:r>
          </a:p>
          <a:p>
            <a:pPr>
              <a:buFont typeface="Wingdings" pitchFamily="2" charset="2"/>
              <a:buChar char="Ø"/>
            </a:pPr>
            <a:r>
              <a:rPr lang="tr-TR" sz="2000" b="1" dirty="0" smtClean="0"/>
              <a:t>Yaşama ve gelişme hakkı</a:t>
            </a:r>
          </a:p>
          <a:p>
            <a:pPr>
              <a:buFont typeface="Wingdings" pitchFamily="2" charset="2"/>
              <a:buChar char="Ø"/>
            </a:pPr>
            <a:r>
              <a:rPr lang="tr-TR" sz="2000" b="1" dirty="0" smtClean="0"/>
              <a:t>Sağlık hizmetleri erişim hakkı</a:t>
            </a:r>
          </a:p>
          <a:p>
            <a:pPr>
              <a:buFont typeface="Wingdings" pitchFamily="2" charset="2"/>
              <a:buChar char="Ø"/>
            </a:pPr>
            <a:r>
              <a:rPr lang="tr-TR" sz="2000" b="1" dirty="0" smtClean="0"/>
              <a:t>Eğitime erişim hakkı</a:t>
            </a:r>
          </a:p>
          <a:p>
            <a:pPr>
              <a:buFont typeface="Wingdings" pitchFamily="2" charset="2"/>
              <a:buChar char="Ø"/>
            </a:pPr>
            <a:r>
              <a:rPr lang="tr-TR" sz="2000" b="1" dirty="0" smtClean="0"/>
              <a:t>İnsana yakışır bir yaşam standardına erişim hakkı</a:t>
            </a:r>
          </a:p>
          <a:p>
            <a:pPr>
              <a:buFont typeface="Wingdings" pitchFamily="2" charset="2"/>
              <a:buChar char="Ø"/>
            </a:pPr>
            <a:r>
              <a:rPr lang="tr-TR" sz="2000" b="1" dirty="0" smtClean="0"/>
              <a:t>Eğlence, dinlenme ve kültürel etkinlikler için zamana sahip olma hakkı</a:t>
            </a:r>
          </a:p>
          <a:p>
            <a:pPr>
              <a:buFont typeface="Wingdings" pitchFamily="2" charset="2"/>
              <a:buChar char="Ø"/>
            </a:pPr>
            <a:r>
              <a:rPr lang="tr-TR" sz="2000" b="1" dirty="0" smtClean="0"/>
              <a:t>İstismar ve ihmalden korunma hakkı</a:t>
            </a:r>
          </a:p>
          <a:p>
            <a:pPr>
              <a:buFont typeface="Wingdings" pitchFamily="2" charset="2"/>
              <a:buChar char="Ø"/>
            </a:pPr>
            <a:r>
              <a:rPr lang="tr-TR" sz="2000" b="1" dirty="0" smtClean="0"/>
              <a:t>Uyuşturucu bağımlılığından korunma hakkı</a:t>
            </a:r>
          </a:p>
          <a:p>
            <a:pPr>
              <a:buFont typeface="Wingdings" pitchFamily="2" charset="2"/>
              <a:buChar char="Ø"/>
            </a:pPr>
            <a:r>
              <a:rPr lang="tr-TR" sz="2000" b="1" dirty="0" smtClean="0"/>
              <a:t>Ekonomik sömürüden korunma hakkı</a:t>
            </a:r>
          </a:p>
          <a:p>
            <a:pPr>
              <a:buFont typeface="Wingdings" pitchFamily="2" charset="2"/>
              <a:buChar char="Ø"/>
            </a:pPr>
            <a:r>
              <a:rPr lang="tr-TR" sz="2000" b="1" dirty="0" smtClean="0"/>
              <a:t>İfade özgürlüğü hakkı</a:t>
            </a:r>
          </a:p>
          <a:p>
            <a:pPr>
              <a:buFont typeface="Wingdings" pitchFamily="2" charset="2"/>
              <a:buChar char="Ø"/>
            </a:pPr>
            <a:r>
              <a:rPr lang="tr-TR" sz="2000" b="1" dirty="0" smtClean="0"/>
              <a:t>Düşünce özgürlüğü hakkı</a:t>
            </a:r>
          </a:p>
          <a:p>
            <a:pPr>
              <a:buFont typeface="Wingdings" pitchFamily="2" charset="2"/>
              <a:buChar char="Ø"/>
            </a:pPr>
            <a:r>
              <a:rPr lang="tr-TR" sz="2000" b="1" dirty="0" smtClean="0"/>
              <a:t>Dernek kurma özgürlükleri hakkı</a:t>
            </a:r>
          </a:p>
          <a:p>
            <a:pPr>
              <a:buFont typeface="Wingdings" pitchFamily="2" charset="2"/>
              <a:buChar char="Ø"/>
            </a:pPr>
            <a:r>
              <a:rPr lang="tr-TR" sz="2000" b="1" dirty="0" smtClean="0"/>
              <a:t>Çocukların kendileri ile ilgili konularda görüşlerini dile getirme hakkı</a:t>
            </a:r>
          </a:p>
          <a:p>
            <a:pPr>
              <a:buFont typeface="Wingdings" pitchFamily="2" charset="2"/>
              <a:buChar char="Ø"/>
            </a:pPr>
            <a:r>
              <a:rPr lang="tr-TR" sz="2000" b="1" dirty="0" smtClean="0"/>
              <a:t>Özel gereksinimleri olan çocukların hakları</a:t>
            </a:r>
          </a:p>
          <a:p>
            <a:pPr>
              <a:buFont typeface="Wingdings" pitchFamily="2" charset="2"/>
              <a:buChar char="Ø"/>
            </a:pPr>
            <a:r>
              <a:rPr lang="tr-TR" sz="2000" b="1" dirty="0" smtClean="0"/>
              <a:t>Özürlü çocukların hakları</a:t>
            </a:r>
          </a:p>
          <a:p>
            <a:pPr>
              <a:buFont typeface="Wingdings" pitchFamily="2" charset="2"/>
              <a:buChar char="Ø"/>
            </a:pPr>
            <a:endParaRPr lang="tr-TR" sz="2000" dirty="0"/>
          </a:p>
        </p:txBody>
      </p:sp>
      <p:sp>
        <p:nvSpPr>
          <p:cNvPr id="5" name="4 Dikdörtgen"/>
          <p:cNvSpPr/>
          <p:nvPr/>
        </p:nvSpPr>
        <p:spPr>
          <a:xfrm>
            <a:off x="2627784" y="0"/>
            <a:ext cx="6264696" cy="1484784"/>
          </a:xfrm>
          <a:prstGeom prst="rect">
            <a:avLst/>
          </a:prstGeom>
          <a:solidFill>
            <a:schemeClr val="accent6">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180528" y="6115608"/>
            <a:ext cx="5112568" cy="1484784"/>
          </a:xfrm>
          <a:prstGeom prst="rect">
            <a:avLst/>
          </a:prstGeom>
          <a:solidFill>
            <a:srgbClr val="00B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147" name="Picture 3" descr="D:\okul çalışmalarım\cinsel sağlık bilgisi\_cf1.gif"/>
          <p:cNvPicPr>
            <a:picLocks noChangeAspect="1" noChangeArrowheads="1"/>
          </p:cNvPicPr>
          <p:nvPr/>
        </p:nvPicPr>
        <p:blipFill>
          <a:blip r:embed="rId2" cstate="print"/>
          <a:srcRect/>
          <a:stretch>
            <a:fillRect/>
          </a:stretch>
        </p:blipFill>
        <p:spPr bwMode="auto">
          <a:xfrm>
            <a:off x="6876256" y="5210175"/>
            <a:ext cx="1952625" cy="16478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Yaşama Hakkı</a:t>
            </a:r>
            <a:endParaRPr lang="tr-TR" dirty="0"/>
          </a:p>
        </p:txBody>
      </p:sp>
      <p:sp>
        <p:nvSpPr>
          <p:cNvPr id="3" name="2 İçerik Yer Tutucusu"/>
          <p:cNvSpPr>
            <a:spLocks noGrp="1"/>
          </p:cNvSpPr>
          <p:nvPr>
            <p:ph idx="1"/>
          </p:nvPr>
        </p:nvSpPr>
        <p:spPr>
          <a:xfrm>
            <a:off x="457200" y="1600201"/>
            <a:ext cx="8291264" cy="3124944"/>
          </a:xfrm>
        </p:spPr>
        <p:txBody>
          <a:bodyPr>
            <a:normAutofit fontScale="77500" lnSpcReduction="20000"/>
          </a:bodyPr>
          <a:lstStyle/>
          <a:p>
            <a:pPr>
              <a:buNone/>
            </a:pPr>
            <a:r>
              <a:rPr lang="tr-TR" b="1" dirty="0" smtClean="0"/>
              <a:t>	Madde 6: </a:t>
            </a:r>
            <a:r>
              <a:rPr lang="tr-TR" dirty="0" smtClean="0"/>
              <a:t>Taraf devletler, her çocuğun temel yaşama hakkına sahip olduğunu kabul ederler. Taraf devletler, çocuğun hayatta kalması ve gelişmesi için mümkün azami çabayı gösterirler.</a:t>
            </a:r>
          </a:p>
          <a:p>
            <a:pPr>
              <a:buNone/>
            </a:pPr>
            <a:r>
              <a:rPr lang="tr-TR" dirty="0" smtClean="0"/>
              <a:t>ANNE-BABANIN SORUMLULUĞU</a:t>
            </a:r>
          </a:p>
          <a:p>
            <a:pPr>
              <a:buNone/>
            </a:pPr>
            <a:r>
              <a:rPr lang="tr-TR" dirty="0" smtClean="0"/>
              <a:t>	</a:t>
            </a:r>
            <a:r>
              <a:rPr lang="tr-TR" b="1" dirty="0" smtClean="0"/>
              <a:t>Madde 18: </a:t>
            </a:r>
            <a:r>
              <a:rPr lang="tr-TR" dirty="0" smtClean="0"/>
              <a:t>Taraf devletler, çocuğun yetiştirilmesinde ve gelişmesinin sağlanmasında anne babanın birlikte sorumluluk taşıdıkları ilkesinin tanınması için her türlü çabayı gösterirler.</a:t>
            </a:r>
            <a:endParaRPr lang="tr-TR" dirty="0"/>
          </a:p>
        </p:txBody>
      </p:sp>
      <p:pic>
        <p:nvPicPr>
          <p:cNvPr id="7170" name="Picture 2" descr="D:\okul çalışmalarım\cinsel sağlık bilgisi\webokurdnyaocukhaklargn902.jpg"/>
          <p:cNvPicPr>
            <a:picLocks noChangeAspect="1" noChangeArrowheads="1"/>
          </p:cNvPicPr>
          <p:nvPr/>
        </p:nvPicPr>
        <p:blipFill>
          <a:blip r:embed="rId2" cstate="print"/>
          <a:srcRect/>
          <a:stretch>
            <a:fillRect/>
          </a:stretch>
        </p:blipFill>
        <p:spPr bwMode="auto">
          <a:xfrm>
            <a:off x="6156176" y="4343505"/>
            <a:ext cx="2713484" cy="2514496"/>
          </a:xfrm>
          <a:prstGeom prst="rect">
            <a:avLst/>
          </a:prstGeom>
          <a:noFill/>
        </p:spPr>
      </p:pic>
      <p:pic>
        <p:nvPicPr>
          <p:cNvPr id="7171" name="Picture 3" descr="D:\okul çalışmalarım\cinsel sağlık bilgisi\images (2).jpg"/>
          <p:cNvPicPr>
            <a:picLocks noChangeAspect="1" noChangeArrowheads="1"/>
          </p:cNvPicPr>
          <p:nvPr/>
        </p:nvPicPr>
        <p:blipFill>
          <a:blip r:embed="rId3" cstate="print"/>
          <a:srcRect/>
          <a:stretch>
            <a:fillRect/>
          </a:stretch>
        </p:blipFill>
        <p:spPr bwMode="auto">
          <a:xfrm>
            <a:off x="1979712" y="4703845"/>
            <a:ext cx="3456384" cy="21541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Gelişime Destek Hakkı	</a:t>
            </a:r>
            <a:endParaRPr lang="tr-TR" dirty="0"/>
          </a:p>
        </p:txBody>
      </p:sp>
      <p:sp>
        <p:nvSpPr>
          <p:cNvPr id="3" name="2 İçerik Yer Tutucusu"/>
          <p:cNvSpPr>
            <a:spLocks noGrp="1"/>
          </p:cNvSpPr>
          <p:nvPr>
            <p:ph idx="1"/>
          </p:nvPr>
        </p:nvSpPr>
        <p:spPr>
          <a:xfrm>
            <a:off x="467544" y="1268761"/>
            <a:ext cx="8229600" cy="2232248"/>
          </a:xfrm>
        </p:spPr>
        <p:txBody>
          <a:bodyPr/>
          <a:lstStyle/>
          <a:p>
            <a:pPr>
              <a:buNone/>
            </a:pPr>
            <a:r>
              <a:rPr lang="tr-TR" dirty="0" smtClean="0"/>
              <a:t>	</a:t>
            </a:r>
            <a:r>
              <a:rPr lang="tr-TR" b="1" dirty="0" smtClean="0"/>
              <a:t>Madde 27: </a:t>
            </a:r>
            <a:r>
              <a:rPr lang="tr-TR" dirty="0" smtClean="0"/>
              <a:t>Taraf devletler, her çocuğun bedensel, zihinsel, ruhsal, ahlaksal ve toplumsal gelişmesini sağlayacak yeterli bir hayat seviyesine hakkı olduğunu kabul eder.</a:t>
            </a:r>
            <a:endParaRPr lang="tr-TR" dirty="0"/>
          </a:p>
        </p:txBody>
      </p:sp>
      <p:pic>
        <p:nvPicPr>
          <p:cNvPr id="8194" name="Picture 2" descr="D:\okul çalışmalarım\cinsel sağlık bilgisi\images (3).jpg"/>
          <p:cNvPicPr>
            <a:picLocks noChangeAspect="1" noChangeArrowheads="1"/>
          </p:cNvPicPr>
          <p:nvPr/>
        </p:nvPicPr>
        <p:blipFill>
          <a:blip r:embed="rId2" cstate="print"/>
          <a:srcRect/>
          <a:stretch>
            <a:fillRect/>
          </a:stretch>
        </p:blipFill>
        <p:spPr bwMode="auto">
          <a:xfrm>
            <a:off x="1979712" y="3501008"/>
            <a:ext cx="4968552" cy="302960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ANNE BABA OLARAK BİZE DÜŞEN SORUMLULUKLAR NELER?</a:t>
            </a:r>
            <a:endParaRPr lang="tr-TR" dirty="0"/>
          </a:p>
        </p:txBody>
      </p:sp>
      <p:sp>
        <p:nvSpPr>
          <p:cNvPr id="3" name="2 İçerik Yer Tutucusu"/>
          <p:cNvSpPr>
            <a:spLocks noGrp="1"/>
          </p:cNvSpPr>
          <p:nvPr>
            <p:ph idx="1"/>
          </p:nvPr>
        </p:nvSpPr>
        <p:spPr>
          <a:xfrm>
            <a:off x="323528" y="1628800"/>
            <a:ext cx="5184576" cy="4525963"/>
          </a:xfrm>
        </p:spPr>
        <p:txBody>
          <a:bodyPr>
            <a:normAutofit fontScale="92500" lnSpcReduction="20000"/>
          </a:bodyPr>
          <a:lstStyle/>
          <a:p>
            <a:pPr>
              <a:buFont typeface="Wingdings" pitchFamily="2" charset="2"/>
              <a:buChar char="ü"/>
            </a:pPr>
            <a:r>
              <a:rPr lang="tr-TR" dirty="0" smtClean="0"/>
              <a:t> Güvenli bir ortam sağlamak</a:t>
            </a:r>
          </a:p>
          <a:p>
            <a:pPr>
              <a:buFont typeface="Wingdings" pitchFamily="2" charset="2"/>
              <a:buChar char="ü"/>
            </a:pPr>
            <a:r>
              <a:rPr lang="tr-TR" dirty="0" smtClean="0"/>
              <a:t>Bakım ve koruma sağlamak</a:t>
            </a:r>
          </a:p>
          <a:p>
            <a:pPr>
              <a:buFont typeface="Wingdings" pitchFamily="2" charset="2"/>
              <a:buChar char="ü"/>
            </a:pPr>
            <a:endParaRPr lang="tr-TR" dirty="0" smtClean="0"/>
          </a:p>
          <a:p>
            <a:pPr>
              <a:buFont typeface="Wingdings" pitchFamily="2" charset="2"/>
              <a:buChar char="ü"/>
            </a:pPr>
            <a:r>
              <a:rPr lang="tr-TR" dirty="0" smtClean="0"/>
              <a:t>Sevgi ve ilgi göstermek</a:t>
            </a:r>
          </a:p>
          <a:p>
            <a:pPr>
              <a:buFont typeface="Wingdings" pitchFamily="2" charset="2"/>
              <a:buChar char="ü"/>
            </a:pPr>
            <a:r>
              <a:rPr lang="tr-TR" dirty="0" smtClean="0"/>
              <a:t>Farklı deneyimler yaşamasına fırsat vermek</a:t>
            </a:r>
          </a:p>
          <a:p>
            <a:pPr>
              <a:buFont typeface="Wingdings" pitchFamily="2" charset="2"/>
              <a:buChar char="ü"/>
            </a:pPr>
            <a:r>
              <a:rPr lang="tr-TR" dirty="0" smtClean="0"/>
              <a:t>Rehber olmak</a:t>
            </a:r>
          </a:p>
          <a:p>
            <a:pPr>
              <a:buFont typeface="Wingdings" pitchFamily="2" charset="2"/>
              <a:buChar char="ü"/>
            </a:pPr>
            <a:r>
              <a:rPr lang="tr-TR" dirty="0" smtClean="0"/>
              <a:t>Bir birey olarak kabul edip yetenek ve ilgilerine uygun yönlendirmede bulunmak</a:t>
            </a:r>
            <a:endParaRPr lang="tr-TR" dirty="0"/>
          </a:p>
        </p:txBody>
      </p:sp>
      <p:sp>
        <p:nvSpPr>
          <p:cNvPr id="4" name="3 Sağ Ayraç"/>
          <p:cNvSpPr/>
          <p:nvPr/>
        </p:nvSpPr>
        <p:spPr>
          <a:xfrm>
            <a:off x="5796136" y="1628800"/>
            <a:ext cx="360040" cy="93610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5" name="4 Sağ Ayraç"/>
          <p:cNvSpPr/>
          <p:nvPr/>
        </p:nvSpPr>
        <p:spPr>
          <a:xfrm>
            <a:off x="5796136" y="3068960"/>
            <a:ext cx="432048" cy="295232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7" name="6 Metin kutusu"/>
          <p:cNvSpPr txBox="1"/>
          <p:nvPr/>
        </p:nvSpPr>
        <p:spPr>
          <a:xfrm>
            <a:off x="6372200" y="1844824"/>
            <a:ext cx="1831527" cy="400110"/>
          </a:xfrm>
          <a:prstGeom prst="rect">
            <a:avLst/>
          </a:prstGeom>
          <a:noFill/>
        </p:spPr>
        <p:txBody>
          <a:bodyPr wrap="none" rtlCol="0">
            <a:spAutoFit/>
          </a:bodyPr>
          <a:lstStyle/>
          <a:p>
            <a:r>
              <a:rPr lang="tr-TR" sz="2000" b="1" dirty="0" smtClean="0"/>
              <a:t>YAŞAMA HAKKI</a:t>
            </a:r>
            <a:endParaRPr lang="tr-TR" sz="2000" b="1" dirty="0"/>
          </a:p>
        </p:txBody>
      </p:sp>
      <p:sp>
        <p:nvSpPr>
          <p:cNvPr id="8" name="7 Metin kutusu"/>
          <p:cNvSpPr txBox="1"/>
          <p:nvPr/>
        </p:nvSpPr>
        <p:spPr>
          <a:xfrm>
            <a:off x="6372279" y="4365104"/>
            <a:ext cx="2771721" cy="400110"/>
          </a:xfrm>
          <a:prstGeom prst="rect">
            <a:avLst/>
          </a:prstGeom>
          <a:noFill/>
        </p:spPr>
        <p:txBody>
          <a:bodyPr wrap="none" rtlCol="0">
            <a:spAutoFit/>
          </a:bodyPr>
          <a:lstStyle/>
          <a:p>
            <a:r>
              <a:rPr lang="tr-TR" sz="2000" b="1" dirty="0" smtClean="0"/>
              <a:t>GELİŞİME DESTEK HAKKI</a:t>
            </a:r>
            <a:endParaRPr lang="tr-TR" sz="2000" b="1" dirty="0"/>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Kılavuz">
  <a:themeElements>
    <a:clrScheme name="Kılavuz">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Kılavuz">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Kılavuz">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Kentsel">
  <a:themeElements>
    <a:clrScheme name="Kentsel">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1276</Words>
  <Application>Microsoft Office PowerPoint</Application>
  <PresentationFormat>Ekran Gösterisi (4:3)</PresentationFormat>
  <Paragraphs>219</Paragraphs>
  <Slides>33</Slides>
  <Notes>0</Notes>
  <HiddenSlides>0</HiddenSlides>
  <MMClips>0</MMClips>
  <ScaleCrop>false</ScaleCrop>
  <HeadingPairs>
    <vt:vector size="4" baseType="variant">
      <vt:variant>
        <vt:lpstr>Tema</vt:lpstr>
      </vt:variant>
      <vt:variant>
        <vt:i4>11</vt:i4>
      </vt:variant>
      <vt:variant>
        <vt:lpstr>Slayt Başlıkları</vt:lpstr>
      </vt:variant>
      <vt:variant>
        <vt:i4>33</vt:i4>
      </vt:variant>
    </vt:vector>
  </HeadingPairs>
  <TitlesOfParts>
    <vt:vector size="44" baseType="lpstr">
      <vt:lpstr>Ofis Teması</vt:lpstr>
      <vt:lpstr>Austin</vt:lpstr>
      <vt:lpstr>Bitişiklik</vt:lpstr>
      <vt:lpstr>Cilt</vt:lpstr>
      <vt:lpstr>Hasır</vt:lpstr>
      <vt:lpstr>Güven</vt:lpstr>
      <vt:lpstr>Kılavuz</vt:lpstr>
      <vt:lpstr>Kentsel</vt:lpstr>
      <vt:lpstr>Gezinti</vt:lpstr>
      <vt:lpstr>NewsPrint</vt:lpstr>
      <vt:lpstr>1_Ofis Teması</vt:lpstr>
      <vt:lpstr>ÇOCUK HAKLARI, İSTİSMAR VE İHMALİ</vt:lpstr>
      <vt:lpstr>ÇOCUK HAKLARI</vt:lpstr>
      <vt:lpstr>ÇOCUK HAKLARI</vt:lpstr>
      <vt:lpstr>Birleşmiş Milletler  Çocuk Haklarına Dair Sözleşme’nin Amacı </vt:lpstr>
      <vt:lpstr>PowerPoint Sunusu</vt:lpstr>
      <vt:lpstr>ÇOCUK HAKLARI</vt:lpstr>
      <vt:lpstr>Yaşama Hakkı</vt:lpstr>
      <vt:lpstr>Gelişime Destek Hakkı </vt:lpstr>
      <vt:lpstr>ANNE BABA OLARAK BİZE DÜŞEN SORUMLULUKLAR NELER?</vt:lpstr>
      <vt:lpstr>PowerPoint Sunusu</vt:lpstr>
      <vt:lpstr>PowerPoint Sunusu</vt:lpstr>
      <vt:lpstr>PowerPoint Sunusu</vt:lpstr>
      <vt:lpstr>PowerPoint Sunusu</vt:lpstr>
      <vt:lpstr>PowerPoint Sunusu</vt:lpstr>
      <vt:lpstr>ÇOCUK İHMALİ</vt:lpstr>
      <vt:lpstr>ÇOCUK İHMALİ</vt:lpstr>
      <vt:lpstr>ÇOCUK İSTİSMARI</vt:lpstr>
      <vt:lpstr>ÇOCUK İSTİSMARI</vt:lpstr>
      <vt:lpstr> </vt:lpstr>
      <vt:lpstr> </vt:lpstr>
      <vt:lpstr>ERKEN YAŞTA EVLİLİK</vt:lpstr>
      <vt:lpstr>ÖRNEK OLAY-1 </vt:lpstr>
      <vt:lpstr> </vt:lpstr>
      <vt:lpstr>ÖRNEK OLAY-2</vt:lpstr>
      <vt:lpstr> </vt:lpstr>
      <vt:lpstr>ÖRNEK OLAY-3</vt:lpstr>
      <vt:lpstr> </vt:lpstr>
      <vt:lpstr>İHMAL VE İSTİSMARIN ÇOCUK ÜZERİNDEKİ ETKİLERİ</vt:lpstr>
      <vt:lpstr>PowerPoint Sunusu</vt:lpstr>
      <vt:lpstr>İhmal ve İstismar durumunun</vt:lpstr>
      <vt:lpstr>ÇOCUKTA İHMAL VE İSTİSMARI GÖZLEMLEMEYE YARDIMCI OLACAK İPUÇLARI</vt:lpstr>
      <vt:lpstr>İHMAL ve İSTİSMARI  nasıl önleyebiliriz?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İHMALİ</dc:title>
  <dc:creator>FNARAS</dc:creator>
  <cp:lastModifiedBy>Fatma Nur Aras</cp:lastModifiedBy>
  <cp:revision>56</cp:revision>
  <dcterms:created xsi:type="dcterms:W3CDTF">2015-05-01T16:35:07Z</dcterms:created>
  <dcterms:modified xsi:type="dcterms:W3CDTF">2017-10-17T11:10:37Z</dcterms:modified>
</cp:coreProperties>
</file>