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Lst>
  <p:notesMasterIdLst>
    <p:notesMasterId r:id="rId28"/>
  </p:notesMasterIdLst>
  <p:sldIdLst>
    <p:sldId id="256" r:id="rId2"/>
    <p:sldId id="257" r:id="rId3"/>
    <p:sldId id="258" r:id="rId4"/>
    <p:sldId id="259" r:id="rId5"/>
    <p:sldId id="260" r:id="rId6"/>
    <p:sldId id="317" r:id="rId7"/>
    <p:sldId id="261" r:id="rId8"/>
    <p:sldId id="318" r:id="rId9"/>
    <p:sldId id="262" r:id="rId10"/>
    <p:sldId id="319" r:id="rId11"/>
    <p:sldId id="263" r:id="rId12"/>
    <p:sldId id="320" r:id="rId13"/>
    <p:sldId id="264" r:id="rId14"/>
    <p:sldId id="321" r:id="rId15"/>
    <p:sldId id="265" r:id="rId16"/>
    <p:sldId id="272" r:id="rId17"/>
    <p:sldId id="322" r:id="rId18"/>
    <p:sldId id="323" r:id="rId19"/>
    <p:sldId id="324" r:id="rId20"/>
    <p:sldId id="325" r:id="rId21"/>
    <p:sldId id="266" r:id="rId22"/>
    <p:sldId id="267" r:id="rId23"/>
    <p:sldId id="268" r:id="rId24"/>
    <p:sldId id="269" r:id="rId25"/>
    <p:sldId id="270" r:id="rId26"/>
    <p:sldId id="315"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D4BF97-4D64-4EDF-BCB6-73FAC6BD5112}" type="doc">
      <dgm:prSet loTypeId="urn:microsoft.com/office/officeart/2005/8/layout/vList3#1" loCatId="list" qsTypeId="urn:microsoft.com/office/officeart/2005/8/quickstyle/simple3" qsCatId="simple" csTypeId="urn:microsoft.com/office/officeart/2005/8/colors/colorful1#1" csCatId="colorful" phldr="1"/>
      <dgm:spPr/>
    </dgm:pt>
    <dgm:pt modelId="{8F0033D0-7F66-4452-BAA8-06233DF53DD2}">
      <dgm:prSet phldrT="[Metin]" custT="1"/>
      <dgm:spPr/>
      <dgm:t>
        <a:bodyPr/>
        <a:lstStyle/>
        <a:p>
          <a:r>
            <a:rPr lang="tr-TR" sz="2400" dirty="0" smtClean="0"/>
            <a:t>Baskıcı ve otoriter tutum</a:t>
          </a:r>
          <a:endParaRPr lang="tr-TR" sz="2400" dirty="0"/>
        </a:p>
      </dgm:t>
    </dgm:pt>
    <dgm:pt modelId="{7CA3B353-1E9A-457E-91A5-52B3146AC88A}" type="parTrans" cxnId="{804379EB-BA83-4B0C-9779-A21D1738B528}">
      <dgm:prSet/>
      <dgm:spPr/>
      <dgm:t>
        <a:bodyPr/>
        <a:lstStyle/>
        <a:p>
          <a:endParaRPr lang="tr-TR"/>
        </a:p>
      </dgm:t>
    </dgm:pt>
    <dgm:pt modelId="{E61B24A3-EA36-4001-93BC-CFF1A1EF9764}" type="sibTrans" cxnId="{804379EB-BA83-4B0C-9779-A21D1738B528}">
      <dgm:prSet/>
      <dgm:spPr/>
      <dgm:t>
        <a:bodyPr/>
        <a:lstStyle/>
        <a:p>
          <a:endParaRPr lang="tr-TR"/>
        </a:p>
      </dgm:t>
    </dgm:pt>
    <dgm:pt modelId="{71B4C88D-BCBE-4C1B-A453-63CBCB7A7B1E}">
      <dgm:prSet phldrT="[Metin]" custT="1"/>
      <dgm:spPr/>
      <dgm:t>
        <a:bodyPr/>
        <a:lstStyle/>
        <a:p>
          <a:r>
            <a:rPr lang="tr-TR" sz="2400" dirty="0" smtClean="0"/>
            <a:t>Koruyucu tutum</a:t>
          </a:r>
          <a:endParaRPr lang="tr-TR" sz="2400" dirty="0"/>
        </a:p>
      </dgm:t>
    </dgm:pt>
    <dgm:pt modelId="{BF118952-CB72-41EC-B651-75916BC6E3E8}" type="parTrans" cxnId="{2B31232E-84DB-49CB-975E-6C799E131EB7}">
      <dgm:prSet/>
      <dgm:spPr/>
      <dgm:t>
        <a:bodyPr/>
        <a:lstStyle/>
        <a:p>
          <a:endParaRPr lang="tr-TR"/>
        </a:p>
      </dgm:t>
    </dgm:pt>
    <dgm:pt modelId="{9A046F00-2F2F-4317-802B-716E3FC41A6F}" type="sibTrans" cxnId="{2B31232E-84DB-49CB-975E-6C799E131EB7}">
      <dgm:prSet/>
      <dgm:spPr/>
      <dgm:t>
        <a:bodyPr/>
        <a:lstStyle/>
        <a:p>
          <a:endParaRPr lang="tr-TR"/>
        </a:p>
      </dgm:t>
    </dgm:pt>
    <dgm:pt modelId="{D9F5DDC3-73A2-4F78-9848-5C5C48EF12A7}">
      <dgm:prSet phldrT="[Metin]" custT="1"/>
      <dgm:spPr/>
      <dgm:t>
        <a:bodyPr/>
        <a:lstStyle/>
        <a:p>
          <a:r>
            <a:rPr lang="tr-TR" sz="2400" dirty="0" smtClean="0"/>
            <a:t>Demokratik tutum</a:t>
          </a:r>
          <a:endParaRPr lang="tr-TR" sz="2400" dirty="0"/>
        </a:p>
      </dgm:t>
    </dgm:pt>
    <dgm:pt modelId="{B422F9AE-DDE9-4E3F-975E-8E39687A4875}" type="parTrans" cxnId="{427C10A9-D3B7-4BB1-B01B-ACE81833AF6B}">
      <dgm:prSet/>
      <dgm:spPr/>
      <dgm:t>
        <a:bodyPr/>
        <a:lstStyle/>
        <a:p>
          <a:endParaRPr lang="tr-TR"/>
        </a:p>
      </dgm:t>
    </dgm:pt>
    <dgm:pt modelId="{BDC4458E-8AEC-4989-A538-A40C0F0DFFFD}" type="sibTrans" cxnId="{427C10A9-D3B7-4BB1-B01B-ACE81833AF6B}">
      <dgm:prSet/>
      <dgm:spPr/>
      <dgm:t>
        <a:bodyPr/>
        <a:lstStyle/>
        <a:p>
          <a:endParaRPr lang="tr-TR"/>
        </a:p>
      </dgm:t>
    </dgm:pt>
    <dgm:pt modelId="{E3FFEBC7-8A86-472C-BA32-F7DA00D95E1F}">
      <dgm:prSet custT="1"/>
      <dgm:spPr/>
      <dgm:t>
        <a:bodyPr/>
        <a:lstStyle/>
        <a:p>
          <a:r>
            <a:rPr lang="tr-TR" sz="2400" dirty="0" smtClean="0"/>
            <a:t>Gevşek tutum</a:t>
          </a:r>
          <a:endParaRPr lang="tr-TR" sz="2400" dirty="0"/>
        </a:p>
      </dgm:t>
    </dgm:pt>
    <dgm:pt modelId="{BE0E3B24-DB26-404D-BE86-DCFFFB31C212}" type="parTrans" cxnId="{3B0EFD88-3241-4D55-B65F-524101B72BC9}">
      <dgm:prSet/>
      <dgm:spPr/>
      <dgm:t>
        <a:bodyPr/>
        <a:lstStyle/>
        <a:p>
          <a:endParaRPr lang="tr-TR"/>
        </a:p>
      </dgm:t>
    </dgm:pt>
    <dgm:pt modelId="{1F9743FE-7E36-4477-A341-C34BB9DE21FF}" type="sibTrans" cxnId="{3B0EFD88-3241-4D55-B65F-524101B72BC9}">
      <dgm:prSet/>
      <dgm:spPr/>
      <dgm:t>
        <a:bodyPr/>
        <a:lstStyle/>
        <a:p>
          <a:endParaRPr lang="tr-TR"/>
        </a:p>
      </dgm:t>
    </dgm:pt>
    <dgm:pt modelId="{1FAD62DE-A8E4-4C7E-8394-0EC6E0164C67}">
      <dgm:prSet custT="1"/>
      <dgm:spPr/>
      <dgm:t>
        <a:bodyPr/>
        <a:lstStyle/>
        <a:p>
          <a:r>
            <a:rPr lang="tr-TR" sz="2400" dirty="0" smtClean="0"/>
            <a:t>İlgisiz ve kayıtsız tutum</a:t>
          </a:r>
          <a:endParaRPr lang="tr-TR" sz="2400" dirty="0"/>
        </a:p>
      </dgm:t>
    </dgm:pt>
    <dgm:pt modelId="{40451EB6-607E-4174-970A-1137393C109A}" type="parTrans" cxnId="{CB10B883-403F-467E-B218-FC0ACE42990E}">
      <dgm:prSet/>
      <dgm:spPr/>
      <dgm:t>
        <a:bodyPr/>
        <a:lstStyle/>
        <a:p>
          <a:endParaRPr lang="tr-TR"/>
        </a:p>
      </dgm:t>
    </dgm:pt>
    <dgm:pt modelId="{C6F57CA5-4852-48DE-BCA5-12B45F0716E7}" type="sibTrans" cxnId="{CB10B883-403F-467E-B218-FC0ACE42990E}">
      <dgm:prSet/>
      <dgm:spPr/>
      <dgm:t>
        <a:bodyPr/>
        <a:lstStyle/>
        <a:p>
          <a:endParaRPr lang="tr-TR"/>
        </a:p>
      </dgm:t>
    </dgm:pt>
    <dgm:pt modelId="{04978F31-F6BD-4BD1-9FB8-F65F0E4832B1}">
      <dgm:prSet custT="1"/>
      <dgm:spPr/>
      <dgm:t>
        <a:bodyPr/>
        <a:lstStyle/>
        <a:p>
          <a:r>
            <a:rPr lang="tr-TR" sz="2400" dirty="0" smtClean="0"/>
            <a:t>Dengesiz ve kararsız tutum</a:t>
          </a:r>
          <a:endParaRPr lang="tr-TR" sz="2400" dirty="0"/>
        </a:p>
      </dgm:t>
    </dgm:pt>
    <dgm:pt modelId="{C4DC5354-6CA6-4094-9E0B-189A73191255}" type="parTrans" cxnId="{6F87F822-2437-4554-B627-BA1ECED62730}">
      <dgm:prSet/>
      <dgm:spPr/>
      <dgm:t>
        <a:bodyPr/>
        <a:lstStyle/>
        <a:p>
          <a:endParaRPr lang="tr-TR"/>
        </a:p>
      </dgm:t>
    </dgm:pt>
    <dgm:pt modelId="{D1E61D79-4EEC-48F2-843B-7871580A70C7}" type="sibTrans" cxnId="{6F87F822-2437-4554-B627-BA1ECED62730}">
      <dgm:prSet/>
      <dgm:spPr/>
      <dgm:t>
        <a:bodyPr/>
        <a:lstStyle/>
        <a:p>
          <a:endParaRPr lang="tr-TR"/>
        </a:p>
      </dgm:t>
    </dgm:pt>
    <dgm:pt modelId="{DD3098BD-A25A-4A6F-90A8-5BA696A31B8B}" type="pres">
      <dgm:prSet presAssocID="{35D4BF97-4D64-4EDF-BCB6-73FAC6BD5112}" presName="linearFlow" presStyleCnt="0">
        <dgm:presLayoutVars>
          <dgm:dir/>
          <dgm:resizeHandles val="exact"/>
        </dgm:presLayoutVars>
      </dgm:prSet>
      <dgm:spPr/>
    </dgm:pt>
    <dgm:pt modelId="{3B77B82E-2A6C-4204-B53A-56E996291BD3}" type="pres">
      <dgm:prSet presAssocID="{8F0033D0-7F66-4452-BAA8-06233DF53DD2}" presName="composite" presStyleCnt="0"/>
      <dgm:spPr/>
    </dgm:pt>
    <dgm:pt modelId="{BD38FD93-6187-47B0-850D-5FBEB0DFFEB3}" type="pres">
      <dgm:prSet presAssocID="{8F0033D0-7F66-4452-BAA8-06233DF53DD2}" presName="imgShp" presStyleLbl="fgImgPlace1" presStyleIdx="0" presStyleCnt="6"/>
      <dgm:spPr>
        <a:blipFill rotWithShape="0">
          <a:blip xmlns:r="http://schemas.openxmlformats.org/officeDocument/2006/relationships" r:embed="rId1"/>
          <a:stretch>
            <a:fillRect/>
          </a:stretch>
        </a:blipFill>
      </dgm:spPr>
    </dgm:pt>
    <dgm:pt modelId="{B19F253A-DE48-4BA5-AA1A-6C5BF9740C7B}" type="pres">
      <dgm:prSet presAssocID="{8F0033D0-7F66-4452-BAA8-06233DF53DD2}" presName="txShp" presStyleLbl="node1" presStyleIdx="0" presStyleCnt="6">
        <dgm:presLayoutVars>
          <dgm:bulletEnabled val="1"/>
        </dgm:presLayoutVars>
      </dgm:prSet>
      <dgm:spPr/>
      <dgm:t>
        <a:bodyPr/>
        <a:lstStyle/>
        <a:p>
          <a:endParaRPr lang="tr-TR"/>
        </a:p>
      </dgm:t>
    </dgm:pt>
    <dgm:pt modelId="{E678716D-4E71-455F-A65D-A9D2F6B5B15F}" type="pres">
      <dgm:prSet presAssocID="{E61B24A3-EA36-4001-93BC-CFF1A1EF9764}" presName="spacing" presStyleCnt="0"/>
      <dgm:spPr/>
    </dgm:pt>
    <dgm:pt modelId="{8988E45B-334A-4904-BD2E-68872666F463}" type="pres">
      <dgm:prSet presAssocID="{E3FFEBC7-8A86-472C-BA32-F7DA00D95E1F}" presName="composite" presStyleCnt="0"/>
      <dgm:spPr/>
    </dgm:pt>
    <dgm:pt modelId="{7F59AF38-219E-4CEB-86C5-7C6A87B79E9A}" type="pres">
      <dgm:prSet presAssocID="{E3FFEBC7-8A86-472C-BA32-F7DA00D95E1F}" presName="imgShp" presStyleLbl="fgImgPlace1" presStyleIdx="1" presStyleCnt="6"/>
      <dgm:spPr>
        <a:blipFill rotWithShape="0">
          <a:blip xmlns:r="http://schemas.openxmlformats.org/officeDocument/2006/relationships" r:embed="rId2"/>
          <a:stretch>
            <a:fillRect/>
          </a:stretch>
        </a:blipFill>
      </dgm:spPr>
    </dgm:pt>
    <dgm:pt modelId="{D1656F59-5DB1-46E7-A639-BD35F7534B17}" type="pres">
      <dgm:prSet presAssocID="{E3FFEBC7-8A86-472C-BA32-F7DA00D95E1F}" presName="txShp" presStyleLbl="node1" presStyleIdx="1" presStyleCnt="6">
        <dgm:presLayoutVars>
          <dgm:bulletEnabled val="1"/>
        </dgm:presLayoutVars>
      </dgm:prSet>
      <dgm:spPr/>
      <dgm:t>
        <a:bodyPr/>
        <a:lstStyle/>
        <a:p>
          <a:endParaRPr lang="tr-TR"/>
        </a:p>
      </dgm:t>
    </dgm:pt>
    <dgm:pt modelId="{3776D95B-E560-4340-B91A-B5E42AD1A4B3}" type="pres">
      <dgm:prSet presAssocID="{1F9743FE-7E36-4477-A341-C34BB9DE21FF}" presName="spacing" presStyleCnt="0"/>
      <dgm:spPr/>
    </dgm:pt>
    <dgm:pt modelId="{419F1BAD-E2CB-4099-B3B2-5BD5AD17C9AA}" type="pres">
      <dgm:prSet presAssocID="{04978F31-F6BD-4BD1-9FB8-F65F0E4832B1}" presName="composite" presStyleCnt="0"/>
      <dgm:spPr/>
    </dgm:pt>
    <dgm:pt modelId="{F17B751F-126F-449B-9D1A-21CCC561D02A}" type="pres">
      <dgm:prSet presAssocID="{04978F31-F6BD-4BD1-9FB8-F65F0E4832B1}" presName="imgShp" presStyleLbl="fgImgPlace1" presStyleIdx="2" presStyleCnt="6"/>
      <dgm:spPr>
        <a:blipFill rotWithShape="0">
          <a:blip xmlns:r="http://schemas.openxmlformats.org/officeDocument/2006/relationships" r:embed="rId3"/>
          <a:stretch>
            <a:fillRect/>
          </a:stretch>
        </a:blipFill>
      </dgm:spPr>
    </dgm:pt>
    <dgm:pt modelId="{9A8DA2EB-EFB0-4FAB-AAC8-2497AC1CF78F}" type="pres">
      <dgm:prSet presAssocID="{04978F31-F6BD-4BD1-9FB8-F65F0E4832B1}" presName="txShp" presStyleLbl="node1" presStyleIdx="2" presStyleCnt="6">
        <dgm:presLayoutVars>
          <dgm:bulletEnabled val="1"/>
        </dgm:presLayoutVars>
      </dgm:prSet>
      <dgm:spPr/>
      <dgm:t>
        <a:bodyPr/>
        <a:lstStyle/>
        <a:p>
          <a:endParaRPr lang="tr-TR"/>
        </a:p>
      </dgm:t>
    </dgm:pt>
    <dgm:pt modelId="{EA2CA521-7BBD-4436-B6D4-D43C8814D416}" type="pres">
      <dgm:prSet presAssocID="{D1E61D79-4EEC-48F2-843B-7871580A70C7}" presName="spacing" presStyleCnt="0"/>
      <dgm:spPr/>
    </dgm:pt>
    <dgm:pt modelId="{548EB992-2D6E-4076-B59C-BB8466DE46D4}" type="pres">
      <dgm:prSet presAssocID="{71B4C88D-BCBE-4C1B-A453-63CBCB7A7B1E}" presName="composite" presStyleCnt="0"/>
      <dgm:spPr/>
    </dgm:pt>
    <dgm:pt modelId="{45524B91-9FD0-45FD-AFC5-822B05ABC50F}" type="pres">
      <dgm:prSet presAssocID="{71B4C88D-BCBE-4C1B-A453-63CBCB7A7B1E}" presName="imgShp" presStyleLbl="fgImgPlace1" presStyleIdx="3" presStyleCnt="6"/>
      <dgm:spPr>
        <a:blipFill rotWithShape="0">
          <a:blip xmlns:r="http://schemas.openxmlformats.org/officeDocument/2006/relationships" r:embed="rId4"/>
          <a:stretch>
            <a:fillRect/>
          </a:stretch>
        </a:blipFill>
      </dgm:spPr>
    </dgm:pt>
    <dgm:pt modelId="{FB01DBDD-E45C-4801-8312-B222F3B18CBE}" type="pres">
      <dgm:prSet presAssocID="{71B4C88D-BCBE-4C1B-A453-63CBCB7A7B1E}" presName="txShp" presStyleLbl="node1" presStyleIdx="3" presStyleCnt="6">
        <dgm:presLayoutVars>
          <dgm:bulletEnabled val="1"/>
        </dgm:presLayoutVars>
      </dgm:prSet>
      <dgm:spPr/>
      <dgm:t>
        <a:bodyPr/>
        <a:lstStyle/>
        <a:p>
          <a:endParaRPr lang="tr-TR"/>
        </a:p>
      </dgm:t>
    </dgm:pt>
    <dgm:pt modelId="{2AEEA973-5E4C-4A02-845B-0975453844CA}" type="pres">
      <dgm:prSet presAssocID="{9A046F00-2F2F-4317-802B-716E3FC41A6F}" presName="spacing" presStyleCnt="0"/>
      <dgm:spPr/>
    </dgm:pt>
    <dgm:pt modelId="{5FAB6F21-3FEA-47D0-A7AD-241606C4E96D}" type="pres">
      <dgm:prSet presAssocID="{1FAD62DE-A8E4-4C7E-8394-0EC6E0164C67}" presName="composite" presStyleCnt="0"/>
      <dgm:spPr/>
    </dgm:pt>
    <dgm:pt modelId="{74F196EE-9994-4C97-B70E-058804044ADE}" type="pres">
      <dgm:prSet presAssocID="{1FAD62DE-A8E4-4C7E-8394-0EC6E0164C67}" presName="imgShp" presStyleLbl="fgImgPlace1" presStyleIdx="4" presStyleCnt="6"/>
      <dgm:spPr>
        <a:blipFill rotWithShape="0">
          <a:blip xmlns:r="http://schemas.openxmlformats.org/officeDocument/2006/relationships" r:embed="rId5"/>
          <a:stretch>
            <a:fillRect/>
          </a:stretch>
        </a:blipFill>
      </dgm:spPr>
    </dgm:pt>
    <dgm:pt modelId="{CE89472C-B584-4301-AE1D-E73FB7A2CAAB}" type="pres">
      <dgm:prSet presAssocID="{1FAD62DE-A8E4-4C7E-8394-0EC6E0164C67}" presName="txShp" presStyleLbl="node1" presStyleIdx="4" presStyleCnt="6">
        <dgm:presLayoutVars>
          <dgm:bulletEnabled val="1"/>
        </dgm:presLayoutVars>
      </dgm:prSet>
      <dgm:spPr/>
      <dgm:t>
        <a:bodyPr/>
        <a:lstStyle/>
        <a:p>
          <a:endParaRPr lang="tr-TR"/>
        </a:p>
      </dgm:t>
    </dgm:pt>
    <dgm:pt modelId="{A993017A-F764-455D-97E5-530391CD7FC2}" type="pres">
      <dgm:prSet presAssocID="{C6F57CA5-4852-48DE-BCA5-12B45F0716E7}" presName="spacing" presStyleCnt="0"/>
      <dgm:spPr/>
    </dgm:pt>
    <dgm:pt modelId="{0919FA09-64F2-4B0E-9439-DF1EC512684D}" type="pres">
      <dgm:prSet presAssocID="{D9F5DDC3-73A2-4F78-9848-5C5C48EF12A7}" presName="composite" presStyleCnt="0"/>
      <dgm:spPr/>
    </dgm:pt>
    <dgm:pt modelId="{6F5DBFEA-C3A2-48F8-A380-FF97B20C43A1}" type="pres">
      <dgm:prSet presAssocID="{D9F5DDC3-73A2-4F78-9848-5C5C48EF12A7}" presName="imgShp" presStyleLbl="fgImgPlace1" presStyleIdx="5" presStyleCnt="6"/>
      <dgm:spPr>
        <a:blipFill rotWithShape="0">
          <a:blip xmlns:r="http://schemas.openxmlformats.org/officeDocument/2006/relationships" r:embed="rId6"/>
          <a:stretch>
            <a:fillRect/>
          </a:stretch>
        </a:blipFill>
      </dgm:spPr>
    </dgm:pt>
    <dgm:pt modelId="{C7C9E665-DD4F-4F88-9505-B1F20033F9FF}" type="pres">
      <dgm:prSet presAssocID="{D9F5DDC3-73A2-4F78-9848-5C5C48EF12A7}" presName="txShp" presStyleLbl="node1" presStyleIdx="5" presStyleCnt="6">
        <dgm:presLayoutVars>
          <dgm:bulletEnabled val="1"/>
        </dgm:presLayoutVars>
      </dgm:prSet>
      <dgm:spPr/>
      <dgm:t>
        <a:bodyPr/>
        <a:lstStyle/>
        <a:p>
          <a:endParaRPr lang="tr-TR"/>
        </a:p>
      </dgm:t>
    </dgm:pt>
  </dgm:ptLst>
  <dgm:cxnLst>
    <dgm:cxn modelId="{2B31232E-84DB-49CB-975E-6C799E131EB7}" srcId="{35D4BF97-4D64-4EDF-BCB6-73FAC6BD5112}" destId="{71B4C88D-BCBE-4C1B-A453-63CBCB7A7B1E}" srcOrd="3" destOrd="0" parTransId="{BF118952-CB72-41EC-B651-75916BC6E3E8}" sibTransId="{9A046F00-2F2F-4317-802B-716E3FC41A6F}"/>
    <dgm:cxn modelId="{6F87F822-2437-4554-B627-BA1ECED62730}" srcId="{35D4BF97-4D64-4EDF-BCB6-73FAC6BD5112}" destId="{04978F31-F6BD-4BD1-9FB8-F65F0E4832B1}" srcOrd="2" destOrd="0" parTransId="{C4DC5354-6CA6-4094-9E0B-189A73191255}" sibTransId="{D1E61D79-4EEC-48F2-843B-7871580A70C7}"/>
    <dgm:cxn modelId="{CB10B883-403F-467E-B218-FC0ACE42990E}" srcId="{35D4BF97-4D64-4EDF-BCB6-73FAC6BD5112}" destId="{1FAD62DE-A8E4-4C7E-8394-0EC6E0164C67}" srcOrd="4" destOrd="0" parTransId="{40451EB6-607E-4174-970A-1137393C109A}" sibTransId="{C6F57CA5-4852-48DE-BCA5-12B45F0716E7}"/>
    <dgm:cxn modelId="{804379EB-BA83-4B0C-9779-A21D1738B528}" srcId="{35D4BF97-4D64-4EDF-BCB6-73FAC6BD5112}" destId="{8F0033D0-7F66-4452-BAA8-06233DF53DD2}" srcOrd="0" destOrd="0" parTransId="{7CA3B353-1E9A-457E-91A5-52B3146AC88A}" sibTransId="{E61B24A3-EA36-4001-93BC-CFF1A1EF9764}"/>
    <dgm:cxn modelId="{998C017C-E83A-494A-AD93-C75FB3549E51}" type="presOf" srcId="{35D4BF97-4D64-4EDF-BCB6-73FAC6BD5112}" destId="{DD3098BD-A25A-4A6F-90A8-5BA696A31B8B}" srcOrd="0" destOrd="0" presId="urn:microsoft.com/office/officeart/2005/8/layout/vList3#1"/>
    <dgm:cxn modelId="{427C10A9-D3B7-4BB1-B01B-ACE81833AF6B}" srcId="{35D4BF97-4D64-4EDF-BCB6-73FAC6BD5112}" destId="{D9F5DDC3-73A2-4F78-9848-5C5C48EF12A7}" srcOrd="5" destOrd="0" parTransId="{B422F9AE-DDE9-4E3F-975E-8E39687A4875}" sibTransId="{BDC4458E-8AEC-4989-A538-A40C0F0DFFFD}"/>
    <dgm:cxn modelId="{0C3D3FFF-D35A-4DF3-B03D-678F068B3755}" type="presOf" srcId="{D9F5DDC3-73A2-4F78-9848-5C5C48EF12A7}" destId="{C7C9E665-DD4F-4F88-9505-B1F20033F9FF}" srcOrd="0" destOrd="0" presId="urn:microsoft.com/office/officeart/2005/8/layout/vList3#1"/>
    <dgm:cxn modelId="{DE004602-1C5E-43AB-8A53-9E5AA16DF729}" type="presOf" srcId="{E3FFEBC7-8A86-472C-BA32-F7DA00D95E1F}" destId="{D1656F59-5DB1-46E7-A639-BD35F7534B17}" srcOrd="0" destOrd="0" presId="urn:microsoft.com/office/officeart/2005/8/layout/vList3#1"/>
    <dgm:cxn modelId="{426D882A-345E-41CD-882D-33970119A281}" type="presOf" srcId="{04978F31-F6BD-4BD1-9FB8-F65F0E4832B1}" destId="{9A8DA2EB-EFB0-4FAB-AAC8-2497AC1CF78F}" srcOrd="0" destOrd="0" presId="urn:microsoft.com/office/officeart/2005/8/layout/vList3#1"/>
    <dgm:cxn modelId="{14D55ACA-6EAB-4977-AB51-50E2FA1B9A43}" type="presOf" srcId="{71B4C88D-BCBE-4C1B-A453-63CBCB7A7B1E}" destId="{FB01DBDD-E45C-4801-8312-B222F3B18CBE}" srcOrd="0" destOrd="0" presId="urn:microsoft.com/office/officeart/2005/8/layout/vList3#1"/>
    <dgm:cxn modelId="{8F6AA531-B29D-4B3C-A36C-584E4AF69942}" type="presOf" srcId="{8F0033D0-7F66-4452-BAA8-06233DF53DD2}" destId="{B19F253A-DE48-4BA5-AA1A-6C5BF9740C7B}" srcOrd="0" destOrd="0" presId="urn:microsoft.com/office/officeart/2005/8/layout/vList3#1"/>
    <dgm:cxn modelId="{3B0EFD88-3241-4D55-B65F-524101B72BC9}" srcId="{35D4BF97-4D64-4EDF-BCB6-73FAC6BD5112}" destId="{E3FFEBC7-8A86-472C-BA32-F7DA00D95E1F}" srcOrd="1" destOrd="0" parTransId="{BE0E3B24-DB26-404D-BE86-DCFFFB31C212}" sibTransId="{1F9743FE-7E36-4477-A341-C34BB9DE21FF}"/>
    <dgm:cxn modelId="{FA21CCA0-FF86-4319-8C9C-E1B6DACF129F}" type="presOf" srcId="{1FAD62DE-A8E4-4C7E-8394-0EC6E0164C67}" destId="{CE89472C-B584-4301-AE1D-E73FB7A2CAAB}" srcOrd="0" destOrd="0" presId="urn:microsoft.com/office/officeart/2005/8/layout/vList3#1"/>
    <dgm:cxn modelId="{A6BCADCC-2F1D-4F5A-A0FD-1AB89AEC70D3}" type="presParOf" srcId="{DD3098BD-A25A-4A6F-90A8-5BA696A31B8B}" destId="{3B77B82E-2A6C-4204-B53A-56E996291BD3}" srcOrd="0" destOrd="0" presId="urn:microsoft.com/office/officeart/2005/8/layout/vList3#1"/>
    <dgm:cxn modelId="{BBF505E4-26B7-415C-8738-64114892853D}" type="presParOf" srcId="{3B77B82E-2A6C-4204-B53A-56E996291BD3}" destId="{BD38FD93-6187-47B0-850D-5FBEB0DFFEB3}" srcOrd="0" destOrd="0" presId="urn:microsoft.com/office/officeart/2005/8/layout/vList3#1"/>
    <dgm:cxn modelId="{39BDCDF7-DEDA-464C-952C-1BB4B91418AA}" type="presParOf" srcId="{3B77B82E-2A6C-4204-B53A-56E996291BD3}" destId="{B19F253A-DE48-4BA5-AA1A-6C5BF9740C7B}" srcOrd="1" destOrd="0" presId="urn:microsoft.com/office/officeart/2005/8/layout/vList3#1"/>
    <dgm:cxn modelId="{D0794184-3A7C-43DA-BCEE-D91586E542BE}" type="presParOf" srcId="{DD3098BD-A25A-4A6F-90A8-5BA696A31B8B}" destId="{E678716D-4E71-455F-A65D-A9D2F6B5B15F}" srcOrd="1" destOrd="0" presId="urn:microsoft.com/office/officeart/2005/8/layout/vList3#1"/>
    <dgm:cxn modelId="{99EA74F5-C68E-4D5B-A29B-270B7F5511C7}" type="presParOf" srcId="{DD3098BD-A25A-4A6F-90A8-5BA696A31B8B}" destId="{8988E45B-334A-4904-BD2E-68872666F463}" srcOrd="2" destOrd="0" presId="urn:microsoft.com/office/officeart/2005/8/layout/vList3#1"/>
    <dgm:cxn modelId="{3FB5DB74-4542-44AE-8D49-141D9B769877}" type="presParOf" srcId="{8988E45B-334A-4904-BD2E-68872666F463}" destId="{7F59AF38-219E-4CEB-86C5-7C6A87B79E9A}" srcOrd="0" destOrd="0" presId="urn:microsoft.com/office/officeart/2005/8/layout/vList3#1"/>
    <dgm:cxn modelId="{DC3E3347-9378-4C9A-8851-1592B47EBD77}" type="presParOf" srcId="{8988E45B-334A-4904-BD2E-68872666F463}" destId="{D1656F59-5DB1-46E7-A639-BD35F7534B17}" srcOrd="1" destOrd="0" presId="urn:microsoft.com/office/officeart/2005/8/layout/vList3#1"/>
    <dgm:cxn modelId="{3DE5C683-E424-46C7-8BA8-5952FD28D41A}" type="presParOf" srcId="{DD3098BD-A25A-4A6F-90A8-5BA696A31B8B}" destId="{3776D95B-E560-4340-B91A-B5E42AD1A4B3}" srcOrd="3" destOrd="0" presId="urn:microsoft.com/office/officeart/2005/8/layout/vList3#1"/>
    <dgm:cxn modelId="{7B3992CA-C46C-4492-AB82-CAD3F5087407}" type="presParOf" srcId="{DD3098BD-A25A-4A6F-90A8-5BA696A31B8B}" destId="{419F1BAD-E2CB-4099-B3B2-5BD5AD17C9AA}" srcOrd="4" destOrd="0" presId="urn:microsoft.com/office/officeart/2005/8/layout/vList3#1"/>
    <dgm:cxn modelId="{05776DF4-527D-43DA-8F6B-0B6987A22546}" type="presParOf" srcId="{419F1BAD-E2CB-4099-B3B2-5BD5AD17C9AA}" destId="{F17B751F-126F-449B-9D1A-21CCC561D02A}" srcOrd="0" destOrd="0" presId="urn:microsoft.com/office/officeart/2005/8/layout/vList3#1"/>
    <dgm:cxn modelId="{064A54D5-0B56-44A2-87E6-557D9749CABC}" type="presParOf" srcId="{419F1BAD-E2CB-4099-B3B2-5BD5AD17C9AA}" destId="{9A8DA2EB-EFB0-4FAB-AAC8-2497AC1CF78F}" srcOrd="1" destOrd="0" presId="urn:microsoft.com/office/officeart/2005/8/layout/vList3#1"/>
    <dgm:cxn modelId="{5F8CFB18-FEFF-4906-94CB-0D582E886C1C}" type="presParOf" srcId="{DD3098BD-A25A-4A6F-90A8-5BA696A31B8B}" destId="{EA2CA521-7BBD-4436-B6D4-D43C8814D416}" srcOrd="5" destOrd="0" presId="urn:microsoft.com/office/officeart/2005/8/layout/vList3#1"/>
    <dgm:cxn modelId="{6BBEE23F-9E63-4668-8219-E04FE2C4CBCE}" type="presParOf" srcId="{DD3098BD-A25A-4A6F-90A8-5BA696A31B8B}" destId="{548EB992-2D6E-4076-B59C-BB8466DE46D4}" srcOrd="6" destOrd="0" presId="urn:microsoft.com/office/officeart/2005/8/layout/vList3#1"/>
    <dgm:cxn modelId="{5901FBE5-B130-4E73-9A7E-74CA47DF138F}" type="presParOf" srcId="{548EB992-2D6E-4076-B59C-BB8466DE46D4}" destId="{45524B91-9FD0-45FD-AFC5-822B05ABC50F}" srcOrd="0" destOrd="0" presId="urn:microsoft.com/office/officeart/2005/8/layout/vList3#1"/>
    <dgm:cxn modelId="{CF50C737-61CF-41AB-9661-7229EEF5BF3F}" type="presParOf" srcId="{548EB992-2D6E-4076-B59C-BB8466DE46D4}" destId="{FB01DBDD-E45C-4801-8312-B222F3B18CBE}" srcOrd="1" destOrd="0" presId="urn:microsoft.com/office/officeart/2005/8/layout/vList3#1"/>
    <dgm:cxn modelId="{3A9FAADF-801A-48DB-97DC-FE69CAA9B784}" type="presParOf" srcId="{DD3098BD-A25A-4A6F-90A8-5BA696A31B8B}" destId="{2AEEA973-5E4C-4A02-845B-0975453844CA}" srcOrd="7" destOrd="0" presId="urn:microsoft.com/office/officeart/2005/8/layout/vList3#1"/>
    <dgm:cxn modelId="{3D868E27-DB9A-485D-9C34-EA48B9007F06}" type="presParOf" srcId="{DD3098BD-A25A-4A6F-90A8-5BA696A31B8B}" destId="{5FAB6F21-3FEA-47D0-A7AD-241606C4E96D}" srcOrd="8" destOrd="0" presId="urn:microsoft.com/office/officeart/2005/8/layout/vList3#1"/>
    <dgm:cxn modelId="{83BC9688-8125-4AF2-9B54-329B1D8F259F}" type="presParOf" srcId="{5FAB6F21-3FEA-47D0-A7AD-241606C4E96D}" destId="{74F196EE-9994-4C97-B70E-058804044ADE}" srcOrd="0" destOrd="0" presId="urn:microsoft.com/office/officeart/2005/8/layout/vList3#1"/>
    <dgm:cxn modelId="{3DD00EDF-4557-47C4-950F-C5D85837565B}" type="presParOf" srcId="{5FAB6F21-3FEA-47D0-A7AD-241606C4E96D}" destId="{CE89472C-B584-4301-AE1D-E73FB7A2CAAB}" srcOrd="1" destOrd="0" presId="urn:microsoft.com/office/officeart/2005/8/layout/vList3#1"/>
    <dgm:cxn modelId="{FE8D4EFE-49B1-4137-AA6D-86B9437DE15C}" type="presParOf" srcId="{DD3098BD-A25A-4A6F-90A8-5BA696A31B8B}" destId="{A993017A-F764-455D-97E5-530391CD7FC2}" srcOrd="9" destOrd="0" presId="urn:microsoft.com/office/officeart/2005/8/layout/vList3#1"/>
    <dgm:cxn modelId="{DA6398A3-B37C-42F8-9C59-49D2897C32B4}" type="presParOf" srcId="{DD3098BD-A25A-4A6F-90A8-5BA696A31B8B}" destId="{0919FA09-64F2-4B0E-9439-DF1EC512684D}" srcOrd="10" destOrd="0" presId="urn:microsoft.com/office/officeart/2005/8/layout/vList3#1"/>
    <dgm:cxn modelId="{B9FDAA8F-7EF8-4DAA-BA99-0ADBD290C1E5}" type="presParOf" srcId="{0919FA09-64F2-4B0E-9439-DF1EC512684D}" destId="{6F5DBFEA-C3A2-48F8-A380-FF97B20C43A1}" srcOrd="0" destOrd="0" presId="urn:microsoft.com/office/officeart/2005/8/layout/vList3#1"/>
    <dgm:cxn modelId="{E3BA56E5-A498-4FA7-855E-ACE7198AFC18}" type="presParOf" srcId="{0919FA09-64F2-4B0E-9439-DF1EC512684D}" destId="{C7C9E665-DD4F-4F88-9505-B1F20033F9FF}"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F253A-DE48-4BA5-AA1A-6C5BF9740C7B}">
      <dsp:nvSpPr>
        <dsp:cNvPr id="0" name=""/>
        <dsp:cNvSpPr/>
      </dsp:nvSpPr>
      <dsp:spPr>
        <a:xfrm rot="10800000">
          <a:off x="1511111" y="1201"/>
          <a:ext cx="5301680" cy="702903"/>
        </a:xfrm>
        <a:prstGeom prst="homePlate">
          <a:avLst/>
        </a:prstGeom>
        <a:gradFill rotWithShape="0">
          <a:gsLst>
            <a:gs pos="0">
              <a:schemeClr val="accent2">
                <a:hueOff val="0"/>
                <a:satOff val="0"/>
                <a:lumOff val="0"/>
                <a:alphaOff val="0"/>
                <a:tint val="65000"/>
                <a:satMod val="270000"/>
              </a:schemeClr>
            </a:gs>
            <a:gs pos="25000">
              <a:schemeClr val="accent2">
                <a:hueOff val="0"/>
                <a:satOff val="0"/>
                <a:lumOff val="0"/>
                <a:alphaOff val="0"/>
                <a:tint val="60000"/>
                <a:satMod val="300000"/>
              </a:schemeClr>
            </a:gs>
            <a:gs pos="100000">
              <a:schemeClr val="accent2">
                <a:hueOff val="0"/>
                <a:satOff val="0"/>
                <a:lumOff val="0"/>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9961" tIns="91440" rIns="170688" bIns="91440" numCol="1" spcCol="1270" anchor="ctr" anchorCtr="0">
          <a:noAutofit/>
        </a:bodyPr>
        <a:lstStyle/>
        <a:p>
          <a:pPr lvl="0" algn="ctr" defTabSz="1066800">
            <a:lnSpc>
              <a:spcPct val="90000"/>
            </a:lnSpc>
            <a:spcBef>
              <a:spcPct val="0"/>
            </a:spcBef>
            <a:spcAft>
              <a:spcPct val="35000"/>
            </a:spcAft>
          </a:pPr>
          <a:r>
            <a:rPr lang="tr-TR" sz="2400" kern="1200" dirty="0" smtClean="0"/>
            <a:t>Baskıcı ve otoriter tutum</a:t>
          </a:r>
          <a:endParaRPr lang="tr-TR" sz="2400" kern="1200" dirty="0"/>
        </a:p>
      </dsp:txBody>
      <dsp:txXfrm rot="10800000">
        <a:off x="1686837" y="1201"/>
        <a:ext cx="5125954" cy="702903"/>
      </dsp:txXfrm>
    </dsp:sp>
    <dsp:sp modelId="{BD38FD93-6187-47B0-850D-5FBEB0DFFEB3}">
      <dsp:nvSpPr>
        <dsp:cNvPr id="0" name=""/>
        <dsp:cNvSpPr/>
      </dsp:nvSpPr>
      <dsp:spPr>
        <a:xfrm>
          <a:off x="1159659" y="1201"/>
          <a:ext cx="702903" cy="702903"/>
        </a:xfrm>
        <a:prstGeom prst="ellipse">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dsp:spPr>
      <dsp:style>
        <a:lnRef idx="1">
          <a:scrgbClr r="0" g="0" b="0"/>
        </a:lnRef>
        <a:fillRef idx="1">
          <a:scrgbClr r="0" g="0" b="0"/>
        </a:fillRef>
        <a:effectRef idx="1">
          <a:scrgbClr r="0" g="0" b="0"/>
        </a:effectRef>
        <a:fontRef idx="minor"/>
      </dsp:style>
    </dsp:sp>
    <dsp:sp modelId="{D1656F59-5DB1-46E7-A639-BD35F7534B17}">
      <dsp:nvSpPr>
        <dsp:cNvPr id="0" name=""/>
        <dsp:cNvSpPr/>
      </dsp:nvSpPr>
      <dsp:spPr>
        <a:xfrm rot="10800000">
          <a:off x="1511111" y="913926"/>
          <a:ext cx="5301680" cy="702903"/>
        </a:xfrm>
        <a:prstGeom prst="homePlate">
          <a:avLst/>
        </a:prstGeom>
        <a:gradFill rotWithShape="0">
          <a:gsLst>
            <a:gs pos="0">
              <a:schemeClr val="accent3">
                <a:hueOff val="0"/>
                <a:satOff val="0"/>
                <a:lumOff val="0"/>
                <a:alphaOff val="0"/>
                <a:tint val="65000"/>
                <a:satMod val="270000"/>
              </a:schemeClr>
            </a:gs>
            <a:gs pos="25000">
              <a:schemeClr val="accent3">
                <a:hueOff val="0"/>
                <a:satOff val="0"/>
                <a:lumOff val="0"/>
                <a:alphaOff val="0"/>
                <a:tint val="60000"/>
                <a:satMod val="300000"/>
              </a:schemeClr>
            </a:gs>
            <a:gs pos="100000">
              <a:schemeClr val="accent3">
                <a:hueOff val="0"/>
                <a:satOff val="0"/>
                <a:lumOff val="0"/>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9961" tIns="91440" rIns="170688" bIns="91440" numCol="1" spcCol="1270" anchor="ctr" anchorCtr="0">
          <a:noAutofit/>
        </a:bodyPr>
        <a:lstStyle/>
        <a:p>
          <a:pPr lvl="0" algn="ctr" defTabSz="1066800">
            <a:lnSpc>
              <a:spcPct val="90000"/>
            </a:lnSpc>
            <a:spcBef>
              <a:spcPct val="0"/>
            </a:spcBef>
            <a:spcAft>
              <a:spcPct val="35000"/>
            </a:spcAft>
          </a:pPr>
          <a:r>
            <a:rPr lang="tr-TR" sz="2400" kern="1200" dirty="0" smtClean="0"/>
            <a:t>Gevşek tutum</a:t>
          </a:r>
          <a:endParaRPr lang="tr-TR" sz="2400" kern="1200" dirty="0"/>
        </a:p>
      </dsp:txBody>
      <dsp:txXfrm rot="10800000">
        <a:off x="1686837" y="913926"/>
        <a:ext cx="5125954" cy="702903"/>
      </dsp:txXfrm>
    </dsp:sp>
    <dsp:sp modelId="{7F59AF38-219E-4CEB-86C5-7C6A87B79E9A}">
      <dsp:nvSpPr>
        <dsp:cNvPr id="0" name=""/>
        <dsp:cNvSpPr/>
      </dsp:nvSpPr>
      <dsp:spPr>
        <a:xfrm>
          <a:off x="1159659" y="913926"/>
          <a:ext cx="702903" cy="702903"/>
        </a:xfrm>
        <a:prstGeom prst="ellipse">
          <a:avLst/>
        </a:prstGeom>
        <a:blipFill rotWithShape="0">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dsp:spPr>
      <dsp:style>
        <a:lnRef idx="1">
          <a:scrgbClr r="0" g="0" b="0"/>
        </a:lnRef>
        <a:fillRef idx="1">
          <a:scrgbClr r="0" g="0" b="0"/>
        </a:fillRef>
        <a:effectRef idx="1">
          <a:scrgbClr r="0" g="0" b="0"/>
        </a:effectRef>
        <a:fontRef idx="minor"/>
      </dsp:style>
    </dsp:sp>
    <dsp:sp modelId="{9A8DA2EB-EFB0-4FAB-AAC8-2497AC1CF78F}">
      <dsp:nvSpPr>
        <dsp:cNvPr id="0" name=""/>
        <dsp:cNvSpPr/>
      </dsp:nvSpPr>
      <dsp:spPr>
        <a:xfrm rot="10800000">
          <a:off x="1511111" y="1826651"/>
          <a:ext cx="5301680" cy="702903"/>
        </a:xfrm>
        <a:prstGeom prst="homePlate">
          <a:avLst/>
        </a:prstGeom>
        <a:gradFill rotWithShape="0">
          <a:gsLst>
            <a:gs pos="0">
              <a:schemeClr val="accent4">
                <a:hueOff val="0"/>
                <a:satOff val="0"/>
                <a:lumOff val="0"/>
                <a:alphaOff val="0"/>
                <a:tint val="65000"/>
                <a:satMod val="270000"/>
              </a:schemeClr>
            </a:gs>
            <a:gs pos="25000">
              <a:schemeClr val="accent4">
                <a:hueOff val="0"/>
                <a:satOff val="0"/>
                <a:lumOff val="0"/>
                <a:alphaOff val="0"/>
                <a:tint val="60000"/>
                <a:satMod val="300000"/>
              </a:schemeClr>
            </a:gs>
            <a:gs pos="100000">
              <a:schemeClr val="accent4">
                <a:hueOff val="0"/>
                <a:satOff val="0"/>
                <a:lumOff val="0"/>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9961" tIns="91440" rIns="170688" bIns="91440" numCol="1" spcCol="1270" anchor="ctr" anchorCtr="0">
          <a:noAutofit/>
        </a:bodyPr>
        <a:lstStyle/>
        <a:p>
          <a:pPr lvl="0" algn="ctr" defTabSz="1066800">
            <a:lnSpc>
              <a:spcPct val="90000"/>
            </a:lnSpc>
            <a:spcBef>
              <a:spcPct val="0"/>
            </a:spcBef>
            <a:spcAft>
              <a:spcPct val="35000"/>
            </a:spcAft>
          </a:pPr>
          <a:r>
            <a:rPr lang="tr-TR" sz="2400" kern="1200" dirty="0" smtClean="0"/>
            <a:t>Dengesiz ve kararsız tutum</a:t>
          </a:r>
          <a:endParaRPr lang="tr-TR" sz="2400" kern="1200" dirty="0"/>
        </a:p>
      </dsp:txBody>
      <dsp:txXfrm rot="10800000">
        <a:off x="1686837" y="1826651"/>
        <a:ext cx="5125954" cy="702903"/>
      </dsp:txXfrm>
    </dsp:sp>
    <dsp:sp modelId="{F17B751F-126F-449B-9D1A-21CCC561D02A}">
      <dsp:nvSpPr>
        <dsp:cNvPr id="0" name=""/>
        <dsp:cNvSpPr/>
      </dsp:nvSpPr>
      <dsp:spPr>
        <a:xfrm>
          <a:off x="1159659" y="1826651"/>
          <a:ext cx="702903" cy="702903"/>
        </a:xfrm>
        <a:prstGeom prst="ellipse">
          <a:avLst/>
        </a:prstGeom>
        <a:blipFill rotWithShape="0">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dsp:spPr>
      <dsp:style>
        <a:lnRef idx="1">
          <a:scrgbClr r="0" g="0" b="0"/>
        </a:lnRef>
        <a:fillRef idx="1">
          <a:scrgbClr r="0" g="0" b="0"/>
        </a:fillRef>
        <a:effectRef idx="1">
          <a:scrgbClr r="0" g="0" b="0"/>
        </a:effectRef>
        <a:fontRef idx="minor"/>
      </dsp:style>
    </dsp:sp>
    <dsp:sp modelId="{FB01DBDD-E45C-4801-8312-B222F3B18CBE}">
      <dsp:nvSpPr>
        <dsp:cNvPr id="0" name=""/>
        <dsp:cNvSpPr/>
      </dsp:nvSpPr>
      <dsp:spPr>
        <a:xfrm rot="10800000">
          <a:off x="1511111" y="2739376"/>
          <a:ext cx="5301680" cy="702903"/>
        </a:xfrm>
        <a:prstGeom prst="homePlate">
          <a:avLst/>
        </a:prstGeom>
        <a:gradFill rotWithShape="0">
          <a:gsLst>
            <a:gs pos="0">
              <a:schemeClr val="accent5">
                <a:hueOff val="0"/>
                <a:satOff val="0"/>
                <a:lumOff val="0"/>
                <a:alphaOff val="0"/>
                <a:tint val="65000"/>
                <a:satMod val="270000"/>
              </a:schemeClr>
            </a:gs>
            <a:gs pos="25000">
              <a:schemeClr val="accent5">
                <a:hueOff val="0"/>
                <a:satOff val="0"/>
                <a:lumOff val="0"/>
                <a:alphaOff val="0"/>
                <a:tint val="60000"/>
                <a:satMod val="300000"/>
              </a:schemeClr>
            </a:gs>
            <a:gs pos="100000">
              <a:schemeClr val="accent5">
                <a:hueOff val="0"/>
                <a:satOff val="0"/>
                <a:lumOff val="0"/>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9961" tIns="91440" rIns="170688" bIns="91440" numCol="1" spcCol="1270" anchor="ctr" anchorCtr="0">
          <a:noAutofit/>
        </a:bodyPr>
        <a:lstStyle/>
        <a:p>
          <a:pPr lvl="0" algn="ctr" defTabSz="1066800">
            <a:lnSpc>
              <a:spcPct val="90000"/>
            </a:lnSpc>
            <a:spcBef>
              <a:spcPct val="0"/>
            </a:spcBef>
            <a:spcAft>
              <a:spcPct val="35000"/>
            </a:spcAft>
          </a:pPr>
          <a:r>
            <a:rPr lang="tr-TR" sz="2400" kern="1200" dirty="0" smtClean="0"/>
            <a:t>Koruyucu tutum</a:t>
          </a:r>
          <a:endParaRPr lang="tr-TR" sz="2400" kern="1200" dirty="0"/>
        </a:p>
      </dsp:txBody>
      <dsp:txXfrm rot="10800000">
        <a:off x="1686837" y="2739376"/>
        <a:ext cx="5125954" cy="702903"/>
      </dsp:txXfrm>
    </dsp:sp>
    <dsp:sp modelId="{45524B91-9FD0-45FD-AFC5-822B05ABC50F}">
      <dsp:nvSpPr>
        <dsp:cNvPr id="0" name=""/>
        <dsp:cNvSpPr/>
      </dsp:nvSpPr>
      <dsp:spPr>
        <a:xfrm>
          <a:off x="1159659" y="2739376"/>
          <a:ext cx="702903" cy="702903"/>
        </a:xfrm>
        <a:prstGeom prst="ellipse">
          <a:avLst/>
        </a:prstGeom>
        <a:blipFill rotWithShape="0">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dsp:spPr>
      <dsp:style>
        <a:lnRef idx="1">
          <a:scrgbClr r="0" g="0" b="0"/>
        </a:lnRef>
        <a:fillRef idx="1">
          <a:scrgbClr r="0" g="0" b="0"/>
        </a:fillRef>
        <a:effectRef idx="1">
          <a:scrgbClr r="0" g="0" b="0"/>
        </a:effectRef>
        <a:fontRef idx="minor"/>
      </dsp:style>
    </dsp:sp>
    <dsp:sp modelId="{CE89472C-B584-4301-AE1D-E73FB7A2CAAB}">
      <dsp:nvSpPr>
        <dsp:cNvPr id="0" name=""/>
        <dsp:cNvSpPr/>
      </dsp:nvSpPr>
      <dsp:spPr>
        <a:xfrm rot="10800000">
          <a:off x="1511111" y="3652101"/>
          <a:ext cx="5301680" cy="702903"/>
        </a:xfrm>
        <a:prstGeom prst="homePlate">
          <a:avLst/>
        </a:prstGeom>
        <a:gradFill rotWithShape="0">
          <a:gsLst>
            <a:gs pos="0">
              <a:schemeClr val="accent6">
                <a:hueOff val="0"/>
                <a:satOff val="0"/>
                <a:lumOff val="0"/>
                <a:alphaOff val="0"/>
                <a:tint val="65000"/>
                <a:satMod val="270000"/>
              </a:schemeClr>
            </a:gs>
            <a:gs pos="25000">
              <a:schemeClr val="accent6">
                <a:hueOff val="0"/>
                <a:satOff val="0"/>
                <a:lumOff val="0"/>
                <a:alphaOff val="0"/>
                <a:tint val="60000"/>
                <a:satMod val="300000"/>
              </a:schemeClr>
            </a:gs>
            <a:gs pos="100000">
              <a:schemeClr val="accent6">
                <a:hueOff val="0"/>
                <a:satOff val="0"/>
                <a:lumOff val="0"/>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9961" tIns="91440" rIns="170688" bIns="91440" numCol="1" spcCol="1270" anchor="ctr" anchorCtr="0">
          <a:noAutofit/>
        </a:bodyPr>
        <a:lstStyle/>
        <a:p>
          <a:pPr lvl="0" algn="ctr" defTabSz="1066800">
            <a:lnSpc>
              <a:spcPct val="90000"/>
            </a:lnSpc>
            <a:spcBef>
              <a:spcPct val="0"/>
            </a:spcBef>
            <a:spcAft>
              <a:spcPct val="35000"/>
            </a:spcAft>
          </a:pPr>
          <a:r>
            <a:rPr lang="tr-TR" sz="2400" kern="1200" dirty="0" smtClean="0"/>
            <a:t>İlgisiz ve kayıtsız tutum</a:t>
          </a:r>
          <a:endParaRPr lang="tr-TR" sz="2400" kern="1200" dirty="0"/>
        </a:p>
      </dsp:txBody>
      <dsp:txXfrm rot="10800000">
        <a:off x="1686837" y="3652101"/>
        <a:ext cx="5125954" cy="702903"/>
      </dsp:txXfrm>
    </dsp:sp>
    <dsp:sp modelId="{74F196EE-9994-4C97-B70E-058804044ADE}">
      <dsp:nvSpPr>
        <dsp:cNvPr id="0" name=""/>
        <dsp:cNvSpPr/>
      </dsp:nvSpPr>
      <dsp:spPr>
        <a:xfrm>
          <a:off x="1159659" y="3652101"/>
          <a:ext cx="702903" cy="702903"/>
        </a:xfrm>
        <a:prstGeom prst="ellipse">
          <a:avLst/>
        </a:prstGeom>
        <a:blipFill rotWithShape="0">
          <a:blip xmlns:r="http://schemas.openxmlformats.org/officeDocument/2006/relationships" r:embed="rId5"/>
          <a:stretch>
            <a:fillRect/>
          </a:stretch>
        </a:blipFill>
        <a:ln w="9525"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dsp:spPr>
      <dsp:style>
        <a:lnRef idx="1">
          <a:scrgbClr r="0" g="0" b="0"/>
        </a:lnRef>
        <a:fillRef idx="1">
          <a:scrgbClr r="0" g="0" b="0"/>
        </a:fillRef>
        <a:effectRef idx="1">
          <a:scrgbClr r="0" g="0" b="0"/>
        </a:effectRef>
        <a:fontRef idx="minor"/>
      </dsp:style>
    </dsp:sp>
    <dsp:sp modelId="{C7C9E665-DD4F-4F88-9505-B1F20033F9FF}">
      <dsp:nvSpPr>
        <dsp:cNvPr id="0" name=""/>
        <dsp:cNvSpPr/>
      </dsp:nvSpPr>
      <dsp:spPr>
        <a:xfrm rot="10800000">
          <a:off x="1511111" y="4564826"/>
          <a:ext cx="5301680" cy="702903"/>
        </a:xfrm>
        <a:prstGeom prst="homePlate">
          <a:avLst/>
        </a:prstGeom>
        <a:gradFill rotWithShape="0">
          <a:gsLst>
            <a:gs pos="0">
              <a:schemeClr val="accent2">
                <a:hueOff val="0"/>
                <a:satOff val="0"/>
                <a:lumOff val="0"/>
                <a:alphaOff val="0"/>
                <a:tint val="65000"/>
                <a:satMod val="270000"/>
              </a:schemeClr>
            </a:gs>
            <a:gs pos="25000">
              <a:schemeClr val="accent2">
                <a:hueOff val="0"/>
                <a:satOff val="0"/>
                <a:lumOff val="0"/>
                <a:alphaOff val="0"/>
                <a:tint val="60000"/>
                <a:satMod val="300000"/>
              </a:schemeClr>
            </a:gs>
            <a:gs pos="100000">
              <a:schemeClr val="accent2">
                <a:hueOff val="0"/>
                <a:satOff val="0"/>
                <a:lumOff val="0"/>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9961" tIns="91440" rIns="170688" bIns="91440" numCol="1" spcCol="1270" anchor="ctr" anchorCtr="0">
          <a:noAutofit/>
        </a:bodyPr>
        <a:lstStyle/>
        <a:p>
          <a:pPr lvl="0" algn="ctr" defTabSz="1066800">
            <a:lnSpc>
              <a:spcPct val="90000"/>
            </a:lnSpc>
            <a:spcBef>
              <a:spcPct val="0"/>
            </a:spcBef>
            <a:spcAft>
              <a:spcPct val="35000"/>
            </a:spcAft>
          </a:pPr>
          <a:r>
            <a:rPr lang="tr-TR" sz="2400" kern="1200" dirty="0" smtClean="0"/>
            <a:t>Demokratik tutum</a:t>
          </a:r>
          <a:endParaRPr lang="tr-TR" sz="2400" kern="1200" dirty="0"/>
        </a:p>
      </dsp:txBody>
      <dsp:txXfrm rot="10800000">
        <a:off x="1686837" y="4564826"/>
        <a:ext cx="5125954" cy="702903"/>
      </dsp:txXfrm>
    </dsp:sp>
    <dsp:sp modelId="{6F5DBFEA-C3A2-48F8-A380-FF97B20C43A1}">
      <dsp:nvSpPr>
        <dsp:cNvPr id="0" name=""/>
        <dsp:cNvSpPr/>
      </dsp:nvSpPr>
      <dsp:spPr>
        <a:xfrm>
          <a:off x="1159659" y="4564826"/>
          <a:ext cx="702903" cy="702903"/>
        </a:xfrm>
        <a:prstGeom prst="ellipse">
          <a:avLst/>
        </a:prstGeom>
        <a:blipFill rotWithShape="0">
          <a:blip xmlns:r="http://schemas.openxmlformats.org/officeDocument/2006/relationships" r:embed="rId6"/>
          <a:stretch>
            <a:fillRect/>
          </a:stretch>
        </a:blipFill>
        <a:ln w="9525"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386681-DB2A-42DA-8574-57E86C766C48}" type="datetimeFigureOut">
              <a:rPr lang="tr-TR" smtClean="0"/>
              <a:pPr/>
              <a:t>29.1.2020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DD1E80-AA4A-4947-B407-A1879386B674}" type="slidenum">
              <a:rPr lang="tr-TR" smtClean="0"/>
              <a:pPr/>
              <a:t>‹#›</a:t>
            </a:fld>
            <a:endParaRPr lang="tr-TR"/>
          </a:p>
        </p:txBody>
      </p:sp>
    </p:spTree>
    <p:extLst>
      <p:ext uri="{BB962C8B-B14F-4D97-AF65-F5344CB8AC3E}">
        <p14:creationId xmlns:p14="http://schemas.microsoft.com/office/powerpoint/2010/main" val="2751014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5" name="14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Yuvarlatılmış Dikdörtgen"/>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tr-TR" smtClean="0"/>
              <a:t>Asıl başlık stili için tıklatın</a:t>
            </a:r>
            <a:endParaRPr kumimoji="0" lang="en-US"/>
          </a:p>
        </p:txBody>
      </p:sp>
      <p:sp>
        <p:nvSpPr>
          <p:cNvPr id="20" name="19 Alt Başlık"/>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19" name="18 Veri Yer Tutucusu"/>
          <p:cNvSpPr>
            <a:spLocks noGrp="1"/>
          </p:cNvSpPr>
          <p:nvPr>
            <p:ph type="dt" sz="half" idx="10"/>
          </p:nvPr>
        </p:nvSpPr>
        <p:spPr/>
        <p:txBody>
          <a:bodyPr/>
          <a:lstStyle>
            <a:extLst/>
          </a:lstStyle>
          <a:p>
            <a:fld id="{008717DC-A77B-4368-8F69-43354C711A27}" type="datetime1">
              <a:rPr lang="tr-TR" smtClean="0"/>
              <a:pPr/>
              <a:t>29.1.2020</a:t>
            </a:fld>
            <a:endParaRPr lang="tr-TR"/>
          </a:p>
        </p:txBody>
      </p:sp>
      <p:sp>
        <p:nvSpPr>
          <p:cNvPr id="8" name="7 Altbilgi Yer Tutucusu"/>
          <p:cNvSpPr>
            <a:spLocks noGrp="1"/>
          </p:cNvSpPr>
          <p:nvPr>
            <p:ph type="ftr" sz="quarter" idx="11"/>
          </p:nvPr>
        </p:nvSpPr>
        <p:spPr/>
        <p:txBody>
          <a:bodyPr/>
          <a:lstStyle>
            <a:extLst/>
          </a:lstStyle>
          <a:p>
            <a:r>
              <a:rPr lang="tr-TR" smtClean="0"/>
              <a:t>Dörtyol RAM</a:t>
            </a:r>
            <a:endParaRPr lang="tr-TR"/>
          </a:p>
        </p:txBody>
      </p:sp>
      <p:sp>
        <p:nvSpPr>
          <p:cNvPr id="11" name="10 Slayt Numarası Yer Tutucusu"/>
          <p:cNvSpPr>
            <a:spLocks noGrp="1"/>
          </p:cNvSpPr>
          <p:nvPr>
            <p:ph type="sldNum" sz="quarter" idx="12"/>
          </p:nvPr>
        </p:nvSpPr>
        <p:spPr/>
        <p:txBody>
          <a:bodyPr/>
          <a:lstStyle>
            <a:extLst/>
          </a:lstStyle>
          <a:p>
            <a:fld id="{AE4E5EAB-E249-44F9-9A84-403C0490CA1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502920" y="530352"/>
            <a:ext cx="8183880" cy="4187952"/>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8DCC4ED9-49ED-4DE5-BD65-52D0AA39754E}" type="datetime1">
              <a:rPr lang="tr-TR" smtClean="0"/>
              <a:pPr/>
              <a:t>29.1.2020</a:t>
            </a:fld>
            <a:endParaRPr lang="tr-TR"/>
          </a:p>
        </p:txBody>
      </p:sp>
      <p:sp>
        <p:nvSpPr>
          <p:cNvPr id="5" name="4 Altbilgi Yer Tutucusu"/>
          <p:cNvSpPr>
            <a:spLocks noGrp="1"/>
          </p:cNvSpPr>
          <p:nvPr>
            <p:ph type="ftr" sz="quarter" idx="11"/>
          </p:nvPr>
        </p:nvSpPr>
        <p:spPr/>
        <p:txBody>
          <a:bodyPr/>
          <a:lstStyle>
            <a:extLst/>
          </a:lstStyle>
          <a:p>
            <a:r>
              <a:rPr lang="tr-TR" smtClean="0"/>
              <a:t>Dörtyol RAM</a:t>
            </a:r>
            <a:endParaRPr lang="tr-TR"/>
          </a:p>
        </p:txBody>
      </p:sp>
      <p:sp>
        <p:nvSpPr>
          <p:cNvPr id="6" name="5 Slayt Numarası Yer Tutucusu"/>
          <p:cNvSpPr>
            <a:spLocks noGrp="1"/>
          </p:cNvSpPr>
          <p:nvPr>
            <p:ph type="sldNum" sz="quarter" idx="12"/>
          </p:nvPr>
        </p:nvSpPr>
        <p:spPr/>
        <p:txBody>
          <a:bodyPr/>
          <a:lstStyle>
            <a:extLst/>
          </a:lstStyle>
          <a:p>
            <a:fld id="{AE4E5EAB-E249-44F9-9A84-403C0490CA1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533404"/>
            <a:ext cx="1981200" cy="5257799"/>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533400" y="533402"/>
            <a:ext cx="5943600" cy="525780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6A240844-361E-4573-8625-9C5900A1DFED}" type="datetime1">
              <a:rPr lang="tr-TR" smtClean="0"/>
              <a:pPr/>
              <a:t>29.1.2020</a:t>
            </a:fld>
            <a:endParaRPr lang="tr-TR"/>
          </a:p>
        </p:txBody>
      </p:sp>
      <p:sp>
        <p:nvSpPr>
          <p:cNvPr id="5" name="4 Altbilgi Yer Tutucusu"/>
          <p:cNvSpPr>
            <a:spLocks noGrp="1"/>
          </p:cNvSpPr>
          <p:nvPr>
            <p:ph type="ftr" sz="quarter" idx="11"/>
          </p:nvPr>
        </p:nvSpPr>
        <p:spPr/>
        <p:txBody>
          <a:bodyPr/>
          <a:lstStyle>
            <a:extLst/>
          </a:lstStyle>
          <a:p>
            <a:r>
              <a:rPr lang="tr-TR" smtClean="0"/>
              <a:t>Dörtyol RAM</a:t>
            </a:r>
            <a:endParaRPr lang="tr-TR"/>
          </a:p>
        </p:txBody>
      </p:sp>
      <p:sp>
        <p:nvSpPr>
          <p:cNvPr id="6" name="5 Slayt Numarası Yer Tutucusu"/>
          <p:cNvSpPr>
            <a:spLocks noGrp="1"/>
          </p:cNvSpPr>
          <p:nvPr>
            <p:ph type="sldNum" sz="quarter" idx="12"/>
          </p:nvPr>
        </p:nvSpPr>
        <p:spPr/>
        <p:txBody>
          <a:bodyPr/>
          <a:lstStyle>
            <a:extLst/>
          </a:lstStyle>
          <a:p>
            <a:fld id="{AE4E5EAB-E249-44F9-9A84-403C0490CA1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Başlık, İçerik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1150938" y="617538"/>
            <a:ext cx="7793037" cy="1143000"/>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1182688" y="2017713"/>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5145088" y="2017713"/>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914400" y="6324600"/>
            <a:ext cx="1905000" cy="457200"/>
          </a:xfrm>
        </p:spPr>
        <p:txBody>
          <a:bodyPr/>
          <a:lstStyle>
            <a:lvl1pPr>
              <a:defRPr/>
            </a:lvl1pPr>
          </a:lstStyle>
          <a:p>
            <a:fld id="{DE2A2B7C-632D-4392-B4EE-6BDFCD343B0F}" type="datetime1">
              <a:rPr lang="tr-TR" smtClean="0"/>
              <a:pPr/>
              <a:t>29.1.2020</a:t>
            </a:fld>
            <a:endParaRPr lang="tr-TR"/>
          </a:p>
        </p:txBody>
      </p:sp>
      <p:sp>
        <p:nvSpPr>
          <p:cNvPr id="6" name="5 Altbilgi Yer Tutucusu"/>
          <p:cNvSpPr>
            <a:spLocks noGrp="1"/>
          </p:cNvSpPr>
          <p:nvPr>
            <p:ph type="ftr" sz="quarter" idx="11"/>
          </p:nvPr>
        </p:nvSpPr>
        <p:spPr>
          <a:xfrm>
            <a:off x="3352800" y="6324600"/>
            <a:ext cx="2895600" cy="457200"/>
          </a:xfrm>
        </p:spPr>
        <p:txBody>
          <a:bodyPr/>
          <a:lstStyle>
            <a:lvl1pPr>
              <a:defRPr/>
            </a:lvl1pPr>
          </a:lstStyle>
          <a:p>
            <a:r>
              <a:rPr lang="tr-TR" smtClean="0"/>
              <a:t>Dörtyol RAM</a:t>
            </a:r>
            <a:endParaRPr lang="tr-TR"/>
          </a:p>
        </p:txBody>
      </p:sp>
      <p:sp>
        <p:nvSpPr>
          <p:cNvPr id="7" name="6 Slayt Numarası Yer Tutucusu"/>
          <p:cNvSpPr>
            <a:spLocks noGrp="1"/>
          </p:cNvSpPr>
          <p:nvPr>
            <p:ph type="sldNum" sz="quarter" idx="12"/>
          </p:nvPr>
        </p:nvSpPr>
        <p:spPr>
          <a:xfrm>
            <a:off x="6781800" y="6324600"/>
            <a:ext cx="1905000" cy="457200"/>
          </a:xfrm>
        </p:spPr>
        <p:txBody>
          <a:bodyPr/>
          <a:lstStyle>
            <a:lvl1pPr>
              <a:defRPr/>
            </a:lvl1pPr>
          </a:lstStyle>
          <a:p>
            <a:fld id="{1F1BACB0-F2A4-45F3-8BA0-C0153563E694}" type="slidenum">
              <a:rPr lang="tr-TR"/>
              <a:pPr/>
              <a:t>‹#›</a:t>
            </a:fld>
            <a:endParaRPr lang="tr-TR"/>
          </a:p>
        </p:txBody>
      </p:sp>
    </p:spTree>
  </p:cSld>
  <p:clrMapOvr>
    <a:masterClrMapping/>
  </p:clrMapOvr>
  <p:transition>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a:xfrm>
            <a:off x="502920" y="530352"/>
            <a:ext cx="8183880" cy="4187952"/>
          </a:xfrm>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ACE01994-E1E1-4594-865B-7C05409AE9BF}" type="datetime1">
              <a:rPr lang="tr-TR" smtClean="0"/>
              <a:pPr/>
              <a:t>29.1.2020</a:t>
            </a:fld>
            <a:endParaRPr lang="tr-TR"/>
          </a:p>
        </p:txBody>
      </p:sp>
      <p:sp>
        <p:nvSpPr>
          <p:cNvPr id="5" name="4 Altbilgi Yer Tutucusu"/>
          <p:cNvSpPr>
            <a:spLocks noGrp="1"/>
          </p:cNvSpPr>
          <p:nvPr>
            <p:ph type="ftr" sz="quarter" idx="11"/>
          </p:nvPr>
        </p:nvSpPr>
        <p:spPr/>
        <p:txBody>
          <a:bodyPr/>
          <a:lstStyle>
            <a:extLst/>
          </a:lstStyle>
          <a:p>
            <a:r>
              <a:rPr lang="tr-TR" smtClean="0"/>
              <a:t>Dörtyol RAM</a:t>
            </a:r>
            <a:endParaRPr lang="tr-TR"/>
          </a:p>
        </p:txBody>
      </p:sp>
      <p:sp>
        <p:nvSpPr>
          <p:cNvPr id="6" name="5 Slayt Numarası Yer Tutucusu"/>
          <p:cNvSpPr>
            <a:spLocks noGrp="1"/>
          </p:cNvSpPr>
          <p:nvPr>
            <p:ph type="sldNum" sz="quarter" idx="12"/>
          </p:nvPr>
        </p:nvSpPr>
        <p:spPr/>
        <p:txBody>
          <a:bodyPr/>
          <a:lstStyle>
            <a:extLst/>
          </a:lstStyle>
          <a:p>
            <a:fld id="{AE4E5EAB-E249-44F9-9A84-403C0490CA1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13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Yuvarlatılmış Dikdörtgen"/>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76C74783-F18F-4E13-9079-F2CF0AD97679}" type="datetime1">
              <a:rPr lang="tr-TR" smtClean="0"/>
              <a:pPr/>
              <a:t>29.1.2020</a:t>
            </a:fld>
            <a:endParaRPr lang="tr-TR"/>
          </a:p>
        </p:txBody>
      </p:sp>
      <p:sp>
        <p:nvSpPr>
          <p:cNvPr id="5" name="4 Altbilgi Yer Tutucusu"/>
          <p:cNvSpPr>
            <a:spLocks noGrp="1"/>
          </p:cNvSpPr>
          <p:nvPr>
            <p:ph type="ftr" sz="quarter" idx="11"/>
          </p:nvPr>
        </p:nvSpPr>
        <p:spPr/>
        <p:txBody>
          <a:bodyPr/>
          <a:lstStyle>
            <a:extLst/>
          </a:lstStyle>
          <a:p>
            <a:r>
              <a:rPr lang="tr-TR" smtClean="0"/>
              <a:t>Dörtyol RAM</a:t>
            </a:r>
            <a:endParaRPr lang="tr-TR"/>
          </a:p>
        </p:txBody>
      </p:sp>
      <p:sp>
        <p:nvSpPr>
          <p:cNvPr id="6" name="5 Slayt Numarası Yer Tutucusu"/>
          <p:cNvSpPr>
            <a:spLocks noGrp="1"/>
          </p:cNvSpPr>
          <p:nvPr>
            <p:ph type="sldNum" sz="quarter" idx="12"/>
          </p:nvPr>
        </p:nvSpPr>
        <p:spPr/>
        <p:txBody>
          <a:bodyPr/>
          <a:lstStyle>
            <a:extLst/>
          </a:lstStyle>
          <a:p>
            <a:fld id="{AE4E5EAB-E249-44F9-9A84-403C0490CA1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15C137BF-B178-4312-9526-F42A0FC93E97}" type="datetime1">
              <a:rPr lang="tr-TR" smtClean="0"/>
              <a:pPr/>
              <a:t>29.1.2020</a:t>
            </a:fld>
            <a:endParaRPr lang="tr-TR"/>
          </a:p>
        </p:txBody>
      </p:sp>
      <p:sp>
        <p:nvSpPr>
          <p:cNvPr id="6" name="5 Altbilgi Yer Tutucusu"/>
          <p:cNvSpPr>
            <a:spLocks noGrp="1"/>
          </p:cNvSpPr>
          <p:nvPr>
            <p:ph type="ftr" sz="quarter" idx="11"/>
          </p:nvPr>
        </p:nvSpPr>
        <p:spPr/>
        <p:txBody>
          <a:bodyPr/>
          <a:lstStyle>
            <a:extLst/>
          </a:lstStyle>
          <a:p>
            <a:r>
              <a:rPr lang="tr-TR" smtClean="0"/>
              <a:t>Dörtyol RAM</a:t>
            </a:r>
            <a:endParaRPr lang="tr-TR"/>
          </a:p>
        </p:txBody>
      </p:sp>
      <p:sp>
        <p:nvSpPr>
          <p:cNvPr id="7" name="6 Slayt Numarası Yer Tutucusu"/>
          <p:cNvSpPr>
            <a:spLocks noGrp="1"/>
          </p:cNvSpPr>
          <p:nvPr>
            <p:ph type="sldNum" sz="quarter" idx="12"/>
          </p:nvPr>
        </p:nvSpPr>
        <p:spPr/>
        <p:txBody>
          <a:bodyPr/>
          <a:lstStyle>
            <a:extLst/>
          </a:lstStyle>
          <a:p>
            <a:fld id="{AE4E5EAB-E249-44F9-9A84-403C0490CA1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nchor="b"/>
          <a:lstStyle>
            <a:lvl1pPr>
              <a:defRPr b="1"/>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0B37AD35-90FD-46CE-BF48-B0D7F7C0DC33}" type="datetime1">
              <a:rPr lang="tr-TR" smtClean="0"/>
              <a:pPr/>
              <a:t>29.1.2020</a:t>
            </a:fld>
            <a:endParaRPr lang="tr-TR"/>
          </a:p>
        </p:txBody>
      </p:sp>
      <p:sp>
        <p:nvSpPr>
          <p:cNvPr id="8" name="7 Altbilgi Yer Tutucusu"/>
          <p:cNvSpPr>
            <a:spLocks noGrp="1"/>
          </p:cNvSpPr>
          <p:nvPr>
            <p:ph type="ftr" sz="quarter" idx="11"/>
          </p:nvPr>
        </p:nvSpPr>
        <p:spPr/>
        <p:txBody>
          <a:bodyPr/>
          <a:lstStyle>
            <a:extLst/>
          </a:lstStyle>
          <a:p>
            <a:r>
              <a:rPr lang="tr-TR" smtClean="0"/>
              <a:t>Dörtyol RAM</a:t>
            </a:r>
            <a:endParaRPr lang="tr-TR"/>
          </a:p>
        </p:txBody>
      </p:sp>
      <p:sp>
        <p:nvSpPr>
          <p:cNvPr id="9" name="8 Slayt Numarası Yer Tutucusu"/>
          <p:cNvSpPr>
            <a:spLocks noGrp="1"/>
          </p:cNvSpPr>
          <p:nvPr>
            <p:ph type="sldNum" sz="quarter" idx="12"/>
          </p:nvPr>
        </p:nvSpPr>
        <p:spPr/>
        <p:txBody>
          <a:bodyPr/>
          <a:lstStyle>
            <a:extLst/>
          </a:lstStyle>
          <a:p>
            <a:fld id="{AE4E5EAB-E249-44F9-9A84-403C0490CA1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00EBD7F6-A059-42DF-A5A3-200EB9445D5C}" type="datetime1">
              <a:rPr lang="tr-TR" smtClean="0"/>
              <a:pPr/>
              <a:t>29.1.2020</a:t>
            </a:fld>
            <a:endParaRPr lang="tr-TR"/>
          </a:p>
        </p:txBody>
      </p:sp>
      <p:sp>
        <p:nvSpPr>
          <p:cNvPr id="4" name="3 Altbilgi Yer Tutucusu"/>
          <p:cNvSpPr>
            <a:spLocks noGrp="1"/>
          </p:cNvSpPr>
          <p:nvPr>
            <p:ph type="ftr" sz="quarter" idx="11"/>
          </p:nvPr>
        </p:nvSpPr>
        <p:spPr/>
        <p:txBody>
          <a:bodyPr/>
          <a:lstStyle>
            <a:extLst/>
          </a:lstStyle>
          <a:p>
            <a:r>
              <a:rPr lang="tr-TR" smtClean="0"/>
              <a:t>Dörtyol RAM</a:t>
            </a:r>
            <a:endParaRPr lang="tr-TR"/>
          </a:p>
        </p:txBody>
      </p:sp>
      <p:sp>
        <p:nvSpPr>
          <p:cNvPr id="5" name="4 Slayt Numarası Yer Tutucusu"/>
          <p:cNvSpPr>
            <a:spLocks noGrp="1"/>
          </p:cNvSpPr>
          <p:nvPr>
            <p:ph type="sldNum" sz="quarter" idx="12"/>
          </p:nvPr>
        </p:nvSpPr>
        <p:spPr/>
        <p:txBody>
          <a:bodyPr/>
          <a:lstStyle>
            <a:extLst/>
          </a:lstStyle>
          <a:p>
            <a:fld id="{AE4E5EAB-E249-44F9-9A84-403C0490CA1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8C702208-BEFD-4E0B-BAE2-503B19D9CAF8}" type="datetime1">
              <a:rPr lang="tr-TR" smtClean="0"/>
              <a:pPr/>
              <a:t>29.1.2020</a:t>
            </a:fld>
            <a:endParaRPr lang="tr-TR"/>
          </a:p>
        </p:txBody>
      </p:sp>
      <p:sp>
        <p:nvSpPr>
          <p:cNvPr id="3" name="2 Altbilgi Yer Tutucusu"/>
          <p:cNvSpPr>
            <a:spLocks noGrp="1"/>
          </p:cNvSpPr>
          <p:nvPr>
            <p:ph type="ftr" sz="quarter" idx="11"/>
          </p:nvPr>
        </p:nvSpPr>
        <p:spPr/>
        <p:txBody>
          <a:bodyPr/>
          <a:lstStyle>
            <a:extLst/>
          </a:lstStyle>
          <a:p>
            <a:r>
              <a:rPr lang="tr-TR" smtClean="0"/>
              <a:t>Dörtyol RAM</a:t>
            </a:r>
            <a:endParaRPr lang="tr-TR"/>
          </a:p>
        </p:txBody>
      </p:sp>
      <p:sp>
        <p:nvSpPr>
          <p:cNvPr id="4" name="3 Slayt Numarası Yer Tutucusu"/>
          <p:cNvSpPr>
            <a:spLocks noGrp="1"/>
          </p:cNvSpPr>
          <p:nvPr>
            <p:ph type="sldNum" sz="quarter" idx="12"/>
          </p:nvPr>
        </p:nvSpPr>
        <p:spPr/>
        <p:txBody>
          <a:bodyPr/>
          <a:lstStyle>
            <a:extLst/>
          </a:lstStyle>
          <a:p>
            <a:fld id="{AE4E5EAB-E249-44F9-9A84-403C0490CA1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A4C25E8A-05FC-40E4-9716-069435CBA9C0}" type="datetime1">
              <a:rPr lang="tr-TR" smtClean="0"/>
              <a:pPr/>
              <a:t>29.1.2020</a:t>
            </a:fld>
            <a:endParaRPr lang="tr-TR"/>
          </a:p>
        </p:txBody>
      </p:sp>
      <p:sp>
        <p:nvSpPr>
          <p:cNvPr id="6" name="5 Altbilgi Yer Tutucusu"/>
          <p:cNvSpPr>
            <a:spLocks noGrp="1"/>
          </p:cNvSpPr>
          <p:nvPr>
            <p:ph type="ftr" sz="quarter" idx="11"/>
          </p:nvPr>
        </p:nvSpPr>
        <p:spPr/>
        <p:txBody>
          <a:bodyPr/>
          <a:lstStyle>
            <a:extLst/>
          </a:lstStyle>
          <a:p>
            <a:r>
              <a:rPr lang="tr-TR" smtClean="0"/>
              <a:t>Dörtyol RAM</a:t>
            </a:r>
            <a:endParaRPr lang="tr-TR"/>
          </a:p>
        </p:txBody>
      </p:sp>
      <p:sp>
        <p:nvSpPr>
          <p:cNvPr id="7" name="6 Slayt Numarası Yer Tutucusu"/>
          <p:cNvSpPr>
            <a:spLocks noGrp="1"/>
          </p:cNvSpPr>
          <p:nvPr>
            <p:ph type="sldNum" sz="quarter" idx="12"/>
          </p:nvPr>
        </p:nvSpPr>
        <p:spPr/>
        <p:txBody>
          <a:bodyPr/>
          <a:lstStyle>
            <a:extLst/>
          </a:lstStyle>
          <a:p>
            <a:fld id="{AE4E5EAB-E249-44F9-9A84-403C0490CA1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14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Tek Köşesi Yuvarlatılmış Dikdörtgen"/>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tr-TR" smtClean="0"/>
              <a:t>Asıl başlık stili için tıklatın</a:t>
            </a:r>
            <a:endParaRPr kumimoji="0" lang="en-US"/>
          </a:p>
        </p:txBody>
      </p:sp>
      <p:sp>
        <p:nvSpPr>
          <p:cNvPr id="4" name="3 Metin Yer Tutucusu"/>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EC12C55-6E97-4A85-B527-E0042DE8A2B2}" type="datetime1">
              <a:rPr lang="tr-TR" smtClean="0"/>
              <a:pPr/>
              <a:t>29.1.2020</a:t>
            </a:fld>
            <a:endParaRPr lang="tr-TR"/>
          </a:p>
        </p:txBody>
      </p:sp>
      <p:sp>
        <p:nvSpPr>
          <p:cNvPr id="6" name="5 Altbilgi Yer Tutucusu"/>
          <p:cNvSpPr>
            <a:spLocks noGrp="1"/>
          </p:cNvSpPr>
          <p:nvPr>
            <p:ph type="ftr" sz="quarter" idx="11"/>
          </p:nvPr>
        </p:nvSpPr>
        <p:spPr/>
        <p:txBody>
          <a:bodyPr/>
          <a:lstStyle>
            <a:extLst/>
          </a:lstStyle>
          <a:p>
            <a:r>
              <a:rPr lang="tr-TR" smtClean="0"/>
              <a:t>Dörtyol RAM</a:t>
            </a:r>
            <a:endParaRPr lang="tr-TR"/>
          </a:p>
        </p:txBody>
      </p:sp>
      <p:sp>
        <p:nvSpPr>
          <p:cNvPr id="7" name="6 Slayt Numarası Yer Tutucusu"/>
          <p:cNvSpPr>
            <a:spLocks noGrp="1"/>
          </p:cNvSpPr>
          <p:nvPr>
            <p:ph type="sldNum" sz="quarter" idx="12"/>
          </p:nvPr>
        </p:nvSpPr>
        <p:spPr/>
        <p:txBody>
          <a:bodyPr/>
          <a:lstStyle>
            <a:extLst/>
          </a:lstStyle>
          <a:p>
            <a:fld id="{AE4E5EAB-E249-44F9-9A84-403C0490CA11}" type="slidenum">
              <a:rPr lang="tr-TR" smtClean="0"/>
              <a:pPr/>
              <a:t>‹#›</a:t>
            </a:fld>
            <a:endParaRPr lang="tr-TR"/>
          </a:p>
        </p:txBody>
      </p:sp>
      <p:sp>
        <p:nvSpPr>
          <p:cNvPr id="3" name="2 Resim Yer Tutucusu"/>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tr-TR" smtClean="0"/>
              <a:t>Resim eklemek için simgeyi tıklatın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Yuvarlatılmış Dikdörtgen"/>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Başlık Yer Tutucusu"/>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tr-TR" smtClean="0"/>
              <a:t>Asıl başlık stili için tıklatın</a:t>
            </a:r>
            <a:endParaRPr kumimoji="0" lang="en-US"/>
          </a:p>
        </p:txBody>
      </p:sp>
      <p:sp>
        <p:nvSpPr>
          <p:cNvPr id="4" name="3 Metin Yer Tutucusu"/>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5" name="24 Veri Yer Tutucusu"/>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C04BF70-F1A0-4C35-B2B8-A0A87D96F009}" type="datetime1">
              <a:rPr lang="tr-TR" smtClean="0"/>
              <a:pPr/>
              <a:t>29.1.2020</a:t>
            </a:fld>
            <a:endParaRPr lang="tr-TR"/>
          </a:p>
        </p:txBody>
      </p:sp>
      <p:sp>
        <p:nvSpPr>
          <p:cNvPr id="18" name="17 Altbilgi Yer Tutucusu"/>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r>
              <a:rPr lang="tr-TR" smtClean="0"/>
              <a:t>Dörtyol RAM</a:t>
            </a:r>
            <a:endParaRPr lang="tr-TR"/>
          </a:p>
        </p:txBody>
      </p:sp>
      <p:sp>
        <p:nvSpPr>
          <p:cNvPr id="5" name="4 Slayt Numarası Yer Tutucusu"/>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E4E5EAB-E249-44F9-9A84-403C0490CA1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hf sldNum="0" hd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http://mektup.delidana.com/yeniyil/24.gif" TargetMode="External"/><Relationship Id="rId2" Type="http://schemas.openxmlformats.org/officeDocument/2006/relationships/image" Target="../media/image20.gi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dortyolram.meb.k12.tr/"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7 Metin kutusu"/>
          <p:cNvSpPr txBox="1"/>
          <p:nvPr/>
        </p:nvSpPr>
        <p:spPr>
          <a:xfrm>
            <a:off x="2123728" y="3789040"/>
            <a:ext cx="5148064" cy="584775"/>
          </a:xfrm>
          <a:prstGeom prst="rect">
            <a:avLst/>
          </a:prstGeom>
          <a:noFill/>
        </p:spPr>
        <p:txBody>
          <a:bodyPr wrap="square" rtlCol="0">
            <a:spAutoFit/>
          </a:bodyPr>
          <a:lstStyle/>
          <a:p>
            <a:pPr algn="ctr"/>
            <a:r>
              <a:rPr lang="tr-TR" sz="1600" dirty="0" smtClean="0"/>
              <a:t>Dörtyol Rehberlik ve Araştırma Merkezi</a:t>
            </a:r>
          </a:p>
          <a:p>
            <a:pPr algn="ctr"/>
            <a:r>
              <a:rPr lang="tr-TR" sz="1600" dirty="0" smtClean="0"/>
              <a:t>Rehberlik ve Psikolojik Danışma Hizmetleri</a:t>
            </a:r>
          </a:p>
        </p:txBody>
      </p:sp>
      <p:pic>
        <p:nvPicPr>
          <p:cNvPr id="9" name="8 Resim" descr="arma-sticker-bayrak-kucuk-yuvarlak.jpg"/>
          <p:cNvPicPr>
            <a:picLocks noChangeAspect="1"/>
          </p:cNvPicPr>
          <p:nvPr/>
        </p:nvPicPr>
        <p:blipFill>
          <a:blip r:embed="rId2" cstate="print"/>
          <a:stretch>
            <a:fillRect/>
          </a:stretch>
        </p:blipFill>
        <p:spPr>
          <a:xfrm>
            <a:off x="2771800" y="5301208"/>
            <a:ext cx="1119182" cy="1119182"/>
          </a:xfrm>
          <a:prstGeom prst="rect">
            <a:avLst/>
          </a:prstGeom>
        </p:spPr>
      </p:pic>
      <p:pic>
        <p:nvPicPr>
          <p:cNvPr id="10" name="9 Resim" descr="b527ea3c-de5c-42e3-b9e7-7d2908aad4d3.jpg"/>
          <p:cNvPicPr>
            <a:picLocks noChangeAspect="1"/>
          </p:cNvPicPr>
          <p:nvPr/>
        </p:nvPicPr>
        <p:blipFill>
          <a:blip r:embed="rId3" cstate="print"/>
          <a:stretch>
            <a:fillRect/>
          </a:stretch>
        </p:blipFill>
        <p:spPr>
          <a:xfrm>
            <a:off x="4139952" y="5301208"/>
            <a:ext cx="1143008" cy="1119174"/>
          </a:xfrm>
          <a:prstGeom prst="rect">
            <a:avLst/>
          </a:prstGeom>
        </p:spPr>
      </p:pic>
      <p:pic>
        <p:nvPicPr>
          <p:cNvPr id="11" name="10 Resim" descr="milli-egitim-bakanligi-1430993532.png"/>
          <p:cNvPicPr>
            <a:picLocks noChangeAspect="1"/>
          </p:cNvPicPr>
          <p:nvPr/>
        </p:nvPicPr>
        <p:blipFill>
          <a:blip r:embed="rId4" cstate="print"/>
          <a:stretch>
            <a:fillRect/>
          </a:stretch>
        </p:blipFill>
        <p:spPr>
          <a:xfrm>
            <a:off x="5508104" y="5301208"/>
            <a:ext cx="1095408" cy="1152128"/>
          </a:xfrm>
          <a:prstGeom prst="rect">
            <a:avLst/>
          </a:prstGeom>
        </p:spPr>
      </p:pic>
      <p:sp>
        <p:nvSpPr>
          <p:cNvPr id="7" name="6 Dikdörtgen"/>
          <p:cNvSpPr/>
          <p:nvPr/>
        </p:nvSpPr>
        <p:spPr>
          <a:xfrm>
            <a:off x="683568" y="1340768"/>
            <a:ext cx="7848623" cy="769441"/>
          </a:xfrm>
          <a:prstGeom prst="rect">
            <a:avLst/>
          </a:prstGeom>
          <a:noFill/>
        </p:spPr>
        <p:txBody>
          <a:bodyPr wrap="square" lIns="91440" tIns="45720" rIns="91440" bIns="45720">
            <a:spAutoFit/>
          </a:bodyPr>
          <a:lstStyle/>
          <a:p>
            <a:pPr algn="ctr"/>
            <a:r>
              <a:rPr lang="tr-TR" sz="4400" b="1" cap="all" spc="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rPr>
              <a:t>ANNE BABA TUTUMLARI</a:t>
            </a:r>
            <a:endParaRPr lang="tr-TR" sz="44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67544" y="332656"/>
            <a:ext cx="8183880" cy="1051560"/>
          </a:xfrm>
        </p:spPr>
        <p:txBody>
          <a:bodyPr>
            <a:normAutofit fontScale="90000"/>
          </a:bodyPr>
          <a:lstStyle/>
          <a:p>
            <a:r>
              <a:rPr lang="tr-TR" dirty="0"/>
              <a:t>DENGESİZ VE KARARSIZ TUTUM</a:t>
            </a:r>
          </a:p>
        </p:txBody>
      </p:sp>
      <p:sp>
        <p:nvSpPr>
          <p:cNvPr id="88067" name="Rectangle 3"/>
          <p:cNvSpPr>
            <a:spLocks noGrp="1" noChangeArrowheads="1"/>
          </p:cNvSpPr>
          <p:nvPr>
            <p:ph type="body" idx="1"/>
          </p:nvPr>
        </p:nvSpPr>
        <p:spPr>
          <a:xfrm>
            <a:off x="539552" y="1340768"/>
            <a:ext cx="7776864" cy="3168352"/>
          </a:xfrm>
        </p:spPr>
        <p:txBody>
          <a:bodyPr>
            <a:normAutofit lnSpcReduction="10000"/>
          </a:bodyPr>
          <a:lstStyle/>
          <a:p>
            <a:pPr algn="just">
              <a:lnSpc>
                <a:spcPct val="90000"/>
              </a:lnSpc>
              <a:buFont typeface="Wingdings" pitchFamily="2" charset="2"/>
              <a:buNone/>
            </a:pPr>
            <a:r>
              <a:rPr lang="tr-TR" sz="2800" dirty="0"/>
              <a:t>		 </a:t>
            </a:r>
            <a:r>
              <a:rPr lang="tr-TR" sz="2200" dirty="0"/>
              <a:t>Kimi evde disiplin yok değildir ancak ne zaman nerede uygulanacağı belirsizdir.Anne babanın tutumu aşırı hoşgörü ve sert cezalandırma arasında gidip gelmektedir çocuk hangi davranışı nerede ve ne zaman istenmediğini önceden kestiremez. </a:t>
            </a:r>
          </a:p>
          <a:p>
            <a:pPr algn="just">
              <a:lnSpc>
                <a:spcPct val="90000"/>
              </a:lnSpc>
              <a:buFont typeface="Wingdings" pitchFamily="2" charset="2"/>
              <a:buNone/>
            </a:pPr>
            <a:r>
              <a:rPr lang="tr-TR" sz="2200" dirty="0"/>
              <a:t>		Buradaki dengesizlik ve tutarsızlık anne baba arasındaki görüş ayrılığında olabildiği gibi anne veya babanın gösterdiği değişken tavırlarında da görülebilir.</a:t>
            </a:r>
          </a:p>
        </p:txBody>
      </p:sp>
      <p:pic>
        <p:nvPicPr>
          <p:cNvPr id="4" name="3 İçerik Yer Tutucusu" descr="DENGESİZ+VE+KARARSIZ+TUTUM.jpg"/>
          <p:cNvPicPr>
            <a:picLocks noChangeAspect="1"/>
          </p:cNvPicPr>
          <p:nvPr/>
        </p:nvPicPr>
        <p:blipFill>
          <a:blip r:embed="rId2" cstate="print"/>
          <a:stretch>
            <a:fillRect/>
          </a:stretch>
        </p:blipFill>
        <p:spPr>
          <a:xfrm>
            <a:off x="2843808" y="4221088"/>
            <a:ext cx="3456384" cy="1800200"/>
          </a:xfrm>
          <a:prstGeom prst="rect">
            <a:avLst/>
          </a:prstGeom>
        </p:spPr>
      </p:pic>
      <p:sp>
        <p:nvSpPr>
          <p:cNvPr id="5" name="4 Altbilgi Yer Tutucusu"/>
          <p:cNvSpPr>
            <a:spLocks noGrp="1"/>
          </p:cNvSpPr>
          <p:nvPr>
            <p:ph type="ftr" sz="quarter" idx="11"/>
          </p:nvPr>
        </p:nvSpPr>
        <p:spPr/>
        <p:txBody>
          <a:bodyPr/>
          <a:lstStyle/>
          <a:p>
            <a:r>
              <a:rPr lang="tr-TR" smtClean="0"/>
              <a:t>Dörtyol RAM</a:t>
            </a:r>
            <a:endParaRPr lang="tr-T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endParaRPr lang="tr-TR" sz="2000" dirty="0" smtClean="0">
              <a:cs typeface="Calibri" pitchFamily="34" charset="0"/>
            </a:endParaRPr>
          </a:p>
          <a:p>
            <a:r>
              <a:rPr lang="tr-TR" sz="2000" dirty="0" smtClean="0">
                <a:cs typeface="Calibri" pitchFamily="34" charset="0"/>
              </a:rPr>
              <a:t>Bu tutumla büyüyen çocuklarda;</a:t>
            </a:r>
          </a:p>
          <a:p>
            <a:pPr lvl="1"/>
            <a:r>
              <a:rPr lang="tr-TR" sz="2000" dirty="0" smtClean="0"/>
              <a:t>Güvensiz kişilik tipi geliştirirler.</a:t>
            </a:r>
          </a:p>
          <a:p>
            <a:pPr lvl="1"/>
            <a:r>
              <a:rPr lang="tr-TR" sz="2000" dirty="0" smtClean="0"/>
              <a:t>Davranışları tutarsızdır.</a:t>
            </a:r>
          </a:p>
          <a:p>
            <a:pPr lvl="1"/>
            <a:r>
              <a:rPr lang="tr-TR" sz="2000" dirty="0" smtClean="0"/>
              <a:t>Ya aşırı kabullenici ya da aşırı reddedici olurlar.</a:t>
            </a:r>
          </a:p>
          <a:p>
            <a:pPr lvl="1"/>
            <a:r>
              <a:rPr lang="tr-TR" sz="2000" dirty="0" smtClean="0"/>
              <a:t>Tedirgin ve kararsızdırlar.</a:t>
            </a:r>
            <a:endParaRPr lang="tr-TR" sz="2000" dirty="0"/>
          </a:p>
          <a:p>
            <a:pPr lvl="1"/>
            <a:r>
              <a:rPr lang="tr-TR" sz="2000" dirty="0" smtClean="0"/>
              <a:t>Pekiştirilmeyi öğrenemezler.</a:t>
            </a:r>
          </a:p>
        </p:txBody>
      </p:sp>
      <p:pic>
        <p:nvPicPr>
          <p:cNvPr id="5" name="4 Resim" descr="indir1-259x189.jpg"/>
          <p:cNvPicPr>
            <a:picLocks noChangeAspect="1"/>
          </p:cNvPicPr>
          <p:nvPr/>
        </p:nvPicPr>
        <p:blipFill>
          <a:blip r:embed="rId2" cstate="print"/>
          <a:stretch>
            <a:fillRect/>
          </a:stretch>
        </p:blipFill>
        <p:spPr>
          <a:xfrm rot="989496">
            <a:off x="5104626" y="3752050"/>
            <a:ext cx="2864040" cy="20786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3 Altbilgi Yer Tutucusu"/>
          <p:cNvSpPr>
            <a:spLocks noGrp="1"/>
          </p:cNvSpPr>
          <p:nvPr>
            <p:ph type="ftr" sz="quarter" idx="11"/>
          </p:nvPr>
        </p:nvSpPr>
        <p:spPr/>
        <p:txBody>
          <a:bodyPr/>
          <a:lstStyle/>
          <a:p>
            <a:r>
              <a:rPr lang="tr-TR" smtClean="0"/>
              <a:t>Dörtyol RAM</a:t>
            </a:r>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67544" y="548680"/>
            <a:ext cx="8183880" cy="1051560"/>
          </a:xfrm>
        </p:spPr>
        <p:txBody>
          <a:bodyPr>
            <a:normAutofit fontScale="90000"/>
          </a:bodyPr>
          <a:lstStyle/>
          <a:p>
            <a:r>
              <a:rPr lang="tr-TR" b="1" dirty="0"/>
              <a:t>AŞIRI KORUYUCU ANNE-BABA TUTUMU</a:t>
            </a:r>
          </a:p>
        </p:txBody>
      </p:sp>
      <p:sp>
        <p:nvSpPr>
          <p:cNvPr id="78851" name="Rectangle 3"/>
          <p:cNvSpPr>
            <a:spLocks noGrp="1" noChangeArrowheads="1"/>
          </p:cNvSpPr>
          <p:nvPr>
            <p:ph type="body" idx="1"/>
          </p:nvPr>
        </p:nvSpPr>
        <p:spPr>
          <a:xfrm>
            <a:off x="468312" y="1700808"/>
            <a:ext cx="7848104" cy="4431705"/>
          </a:xfrm>
        </p:spPr>
        <p:txBody>
          <a:bodyPr>
            <a:normAutofit/>
          </a:bodyPr>
          <a:lstStyle/>
          <a:p>
            <a:pPr algn="just">
              <a:lnSpc>
                <a:spcPct val="90000"/>
              </a:lnSpc>
            </a:pPr>
            <a:r>
              <a:rPr lang="tr-TR" sz="2000" dirty="0"/>
              <a:t>Bu ailelerde anne-babalar çocuğa gereğinden fazla özen gösterip onu denetim altında tutarlar.Çocuğun başına kötü şeyler gelir diye kendi başına bir şeyler yapmasına izin vermezler.</a:t>
            </a:r>
            <a:r>
              <a:rPr lang="tr-TR" sz="2000" dirty="0">
                <a:solidFill>
                  <a:srgbClr val="000099"/>
                </a:solidFill>
              </a:rPr>
              <a:t>Çocuğun tüm ihtiyaçları büyükleri tarafından karşılanmaya çalışılır.</a:t>
            </a:r>
          </a:p>
        </p:txBody>
      </p:sp>
      <p:pic>
        <p:nvPicPr>
          <p:cNvPr id="4" name="3 İçerik Yer Tutucusu" descr="ASIRI_KORUYUCU_ANNE_BABA_TUTUMLARI.JPG"/>
          <p:cNvPicPr>
            <a:picLocks noChangeAspect="1"/>
          </p:cNvPicPr>
          <p:nvPr/>
        </p:nvPicPr>
        <p:blipFill>
          <a:blip r:embed="rId2" cstate="print"/>
          <a:stretch>
            <a:fillRect/>
          </a:stretch>
        </p:blipFill>
        <p:spPr>
          <a:xfrm>
            <a:off x="2555776" y="3429000"/>
            <a:ext cx="4248472" cy="2448272"/>
          </a:xfrm>
          <a:prstGeom prst="rect">
            <a:avLst/>
          </a:prstGeom>
        </p:spPr>
      </p:pic>
      <p:sp>
        <p:nvSpPr>
          <p:cNvPr id="5" name="4 Altbilgi Yer Tutucusu"/>
          <p:cNvSpPr>
            <a:spLocks noGrp="1"/>
          </p:cNvSpPr>
          <p:nvPr>
            <p:ph type="ftr" sz="quarter" idx="11"/>
          </p:nvPr>
        </p:nvSpPr>
        <p:spPr/>
        <p:txBody>
          <a:bodyPr/>
          <a:lstStyle/>
          <a:p>
            <a:r>
              <a:rPr lang="tr-TR" smtClean="0"/>
              <a:t>Dörtyol RAM</a:t>
            </a:r>
            <a:endParaRPr lang="tr-T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th.jpg"/>
          <p:cNvPicPr>
            <a:picLocks noChangeAspect="1"/>
          </p:cNvPicPr>
          <p:nvPr/>
        </p:nvPicPr>
        <p:blipFill>
          <a:blip r:embed="rId2" cstate="print"/>
          <a:stretch>
            <a:fillRect/>
          </a:stretch>
        </p:blipFill>
        <p:spPr>
          <a:xfrm>
            <a:off x="4572000" y="3573016"/>
            <a:ext cx="3548065" cy="2304256"/>
          </a:xfrm>
          <a:prstGeom prst="rect">
            <a:avLst/>
          </a:prstGeom>
        </p:spPr>
      </p:pic>
      <p:sp>
        <p:nvSpPr>
          <p:cNvPr id="6" name="5 Metin kutusu"/>
          <p:cNvSpPr txBox="1"/>
          <p:nvPr/>
        </p:nvSpPr>
        <p:spPr>
          <a:xfrm>
            <a:off x="642910" y="620688"/>
            <a:ext cx="7889530" cy="2862322"/>
          </a:xfrm>
          <a:prstGeom prst="rect">
            <a:avLst/>
          </a:prstGeom>
          <a:noFill/>
        </p:spPr>
        <p:txBody>
          <a:bodyPr wrap="square" rtlCol="0">
            <a:spAutoFit/>
          </a:bodyPr>
          <a:lstStyle/>
          <a:p>
            <a:pPr algn="just"/>
            <a:r>
              <a:rPr lang="tr-TR" sz="2000" dirty="0" smtClean="0">
                <a:cs typeface="Calibri" pitchFamily="34" charset="0"/>
              </a:rPr>
              <a:t>Bu tutumla büyüyen çocuklarda;</a:t>
            </a:r>
          </a:p>
          <a:p>
            <a:pPr algn="just"/>
            <a:endParaRPr lang="tr-TR" sz="2000" dirty="0" smtClean="0">
              <a:cs typeface="Calibri" pitchFamily="34" charset="0"/>
            </a:endParaRPr>
          </a:p>
          <a:p>
            <a:pPr algn="just">
              <a:buFont typeface="Wingdings" pitchFamily="2" charset="2"/>
              <a:buChar char="Ø"/>
            </a:pPr>
            <a:r>
              <a:rPr lang="tr-TR" sz="2000" dirty="0" smtClean="0">
                <a:cs typeface="Calibri" pitchFamily="34" charset="0"/>
              </a:rPr>
              <a:t>Tek başlarına karar alamazlar.</a:t>
            </a:r>
          </a:p>
          <a:p>
            <a:pPr algn="just">
              <a:buFont typeface="Wingdings" pitchFamily="2" charset="2"/>
              <a:buChar char="Ø"/>
            </a:pPr>
            <a:r>
              <a:rPr lang="tr-TR" sz="2000" dirty="0" smtClean="0">
                <a:cs typeface="Calibri" pitchFamily="34" charset="0"/>
              </a:rPr>
              <a:t>Hep birilerine aşırı düzeyde bağımlı yaşarlar.</a:t>
            </a:r>
          </a:p>
          <a:p>
            <a:pPr algn="just">
              <a:buFont typeface="Wingdings" pitchFamily="2" charset="2"/>
              <a:buChar char="Ø"/>
            </a:pPr>
            <a:r>
              <a:rPr lang="tr-TR" sz="2000" dirty="0" smtClean="0">
                <a:cs typeface="Calibri" pitchFamily="34" charset="0"/>
              </a:rPr>
              <a:t>Özgüvenleri gelişmemiştir.</a:t>
            </a:r>
          </a:p>
          <a:p>
            <a:pPr algn="just">
              <a:buFont typeface="Wingdings" pitchFamily="2" charset="2"/>
              <a:buChar char="Ø"/>
            </a:pPr>
            <a:r>
              <a:rPr lang="tr-TR" sz="2000" dirty="0" smtClean="0">
                <a:cs typeface="Calibri" pitchFamily="34" charset="0"/>
              </a:rPr>
              <a:t>Sosyalleşebilmeleri için çok fazla enerji harcarlar, asileşebilirler.</a:t>
            </a:r>
          </a:p>
          <a:p>
            <a:pPr algn="just">
              <a:buFont typeface="Wingdings" pitchFamily="2" charset="2"/>
              <a:buChar char="Ø"/>
            </a:pPr>
            <a:r>
              <a:rPr lang="tr-TR" sz="2000" dirty="0" smtClean="0">
                <a:cs typeface="Calibri" pitchFamily="34" charset="0"/>
              </a:rPr>
              <a:t>Benlik saygısı düşüktür.</a:t>
            </a:r>
          </a:p>
          <a:p>
            <a:pPr algn="just">
              <a:buFont typeface="Wingdings" pitchFamily="2" charset="2"/>
              <a:buChar char="Ø"/>
            </a:pPr>
            <a:r>
              <a:rPr lang="tr-TR" sz="2000" dirty="0" smtClean="0">
                <a:cs typeface="Calibri" pitchFamily="34" charset="0"/>
              </a:rPr>
              <a:t>Toplum tarafından kabulü zordur.</a:t>
            </a:r>
            <a:endParaRPr lang="tr-TR" sz="2000" dirty="0">
              <a:cs typeface="Calibri" pitchFamily="34" charset="0"/>
            </a:endParaRPr>
          </a:p>
        </p:txBody>
      </p:sp>
      <p:sp>
        <p:nvSpPr>
          <p:cNvPr id="4" name="3 Altbilgi Yer Tutucusu"/>
          <p:cNvSpPr>
            <a:spLocks noGrp="1"/>
          </p:cNvSpPr>
          <p:nvPr>
            <p:ph type="ftr" sz="quarter" idx="11"/>
          </p:nvPr>
        </p:nvSpPr>
        <p:spPr/>
        <p:txBody>
          <a:bodyPr/>
          <a:lstStyle/>
          <a:p>
            <a:r>
              <a:rPr lang="tr-TR" smtClean="0"/>
              <a:t>Dörtyol RAM</a:t>
            </a:r>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827088" y="692150"/>
            <a:ext cx="7885112" cy="720725"/>
          </a:xfrm>
        </p:spPr>
        <p:txBody>
          <a:bodyPr>
            <a:normAutofit fontScale="90000"/>
          </a:bodyPr>
          <a:lstStyle/>
          <a:p>
            <a:r>
              <a:rPr lang="tr-TR" sz="4000" b="1" dirty="0"/>
              <a:t/>
            </a:r>
            <a:br>
              <a:rPr lang="tr-TR" sz="4000" b="1" dirty="0"/>
            </a:br>
            <a:r>
              <a:rPr lang="tr-TR" sz="4000" b="1" dirty="0"/>
              <a:t>İLGİSİZ </a:t>
            </a:r>
            <a:r>
              <a:rPr lang="tr-TR" sz="4000" b="1" dirty="0" smtClean="0"/>
              <a:t>ve KAYITSIZ TUTUM</a:t>
            </a:r>
            <a:endParaRPr lang="tr-TR" sz="4000" b="1" dirty="0"/>
          </a:p>
        </p:txBody>
      </p:sp>
      <p:sp>
        <p:nvSpPr>
          <p:cNvPr id="96259" name="Rectangle 3"/>
          <p:cNvSpPr>
            <a:spLocks noGrp="1" noChangeArrowheads="1"/>
          </p:cNvSpPr>
          <p:nvPr>
            <p:ph type="body" idx="1"/>
          </p:nvPr>
        </p:nvSpPr>
        <p:spPr>
          <a:xfrm>
            <a:off x="468313" y="1844675"/>
            <a:ext cx="7992119" cy="3456533"/>
          </a:xfrm>
        </p:spPr>
        <p:txBody>
          <a:bodyPr>
            <a:normAutofit fontScale="92500"/>
          </a:bodyPr>
          <a:lstStyle/>
          <a:p>
            <a:pPr algn="just">
              <a:buFont typeface="Wingdings" pitchFamily="2" charset="2"/>
              <a:buNone/>
            </a:pPr>
            <a:r>
              <a:rPr lang="tr-TR" sz="2800" dirty="0"/>
              <a:t>	</a:t>
            </a:r>
            <a:r>
              <a:rPr lang="tr-TR" sz="2400" dirty="0"/>
              <a:t>	 Bu tutumda ana baba;çocuğun etkinlikleri konusunda “ilgisiz ve kayıtsız” davranışlar sergiler.Ana babanın ilgisizliği ile,çocuğun öğretmen ve arkadaşlarına karşı olumsuz davranışı ve yakın çevresindeki eşyalara verdiği zarar arasında yakın bir ilişki bulunmuştur</a:t>
            </a:r>
            <a:r>
              <a:rPr lang="tr-TR" sz="2400" dirty="0" smtClean="0"/>
              <a:t>. Bu </a:t>
            </a:r>
            <a:r>
              <a:rPr lang="tr-TR" sz="2400" dirty="0"/>
              <a:t>gruba giren anne babalar hoşgörü ile boş vermeyi birbirini karıştırırlar.Çocuğa sınırsız haklar tanındığı halde nerede duracağı,kesin olarak belirlenmemiştir.</a:t>
            </a:r>
          </a:p>
        </p:txBody>
      </p:sp>
      <p:sp>
        <p:nvSpPr>
          <p:cNvPr id="4" name="3 Altbilgi Yer Tutucusu"/>
          <p:cNvSpPr>
            <a:spLocks noGrp="1"/>
          </p:cNvSpPr>
          <p:nvPr>
            <p:ph type="ftr" sz="quarter" idx="11"/>
          </p:nvPr>
        </p:nvSpPr>
        <p:spPr/>
        <p:txBody>
          <a:bodyPr/>
          <a:lstStyle/>
          <a:p>
            <a:r>
              <a:rPr lang="tr-TR" smtClean="0"/>
              <a:t>Dörtyol RAM</a:t>
            </a:r>
            <a:endParaRPr lang="tr-T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42918"/>
            <a:ext cx="8115328" cy="5831034"/>
          </a:xfrm>
        </p:spPr>
        <p:txBody>
          <a:bodyPr/>
          <a:lstStyle/>
          <a:p>
            <a:pPr marL="690372" lvl="1" indent="-342900" algn="just">
              <a:buFont typeface="Arial" pitchFamily="34" charset="0"/>
              <a:buChar char="•"/>
            </a:pPr>
            <a:r>
              <a:rPr lang="tr-TR" sz="2000" dirty="0" smtClean="0">
                <a:cs typeface="Calibri" pitchFamily="34" charset="0"/>
              </a:rPr>
              <a:t>Bu tutumla büyüyen çocuklarda;</a:t>
            </a:r>
          </a:p>
          <a:p>
            <a:pPr lvl="2" algn="just"/>
            <a:endParaRPr lang="tr-TR" sz="2000" dirty="0" smtClean="0">
              <a:cs typeface="Calibri" pitchFamily="34" charset="0"/>
            </a:endParaRPr>
          </a:p>
          <a:p>
            <a:pPr lvl="2" algn="just"/>
            <a:r>
              <a:rPr lang="tr-TR" sz="2000" dirty="0" smtClean="0">
                <a:cs typeface="Calibri" pitchFamily="34" charset="0"/>
              </a:rPr>
              <a:t>İlgi çekmek ve odak noktası olmak için şiddet içeren davranışlar sergilerler.</a:t>
            </a:r>
          </a:p>
          <a:p>
            <a:pPr lvl="2" algn="just"/>
            <a:r>
              <a:rPr lang="tr-TR" sz="2000" dirty="0" smtClean="0">
                <a:cs typeface="Calibri" pitchFamily="34" charset="0"/>
              </a:rPr>
              <a:t>Sözlü iletişimde yetersizlik ve konuşma bozuklukları yaşayabilirler.</a:t>
            </a:r>
          </a:p>
          <a:p>
            <a:pPr lvl="2" algn="just"/>
            <a:r>
              <a:rPr lang="tr-TR" sz="2000" dirty="0" smtClean="0">
                <a:cs typeface="Calibri" pitchFamily="34" charset="0"/>
              </a:rPr>
              <a:t>İlgi ve şefkat ihtiyaçlarını dışarıda ararlar.</a:t>
            </a:r>
          </a:p>
          <a:p>
            <a:pPr lvl="2" algn="just"/>
            <a:r>
              <a:rPr lang="tr-TR" sz="2000" dirty="0" smtClean="0">
                <a:cs typeface="Calibri" pitchFamily="34" charset="0"/>
              </a:rPr>
              <a:t>Saldırgan veya suça yatkın kişiler olurlar.</a:t>
            </a:r>
          </a:p>
          <a:p>
            <a:pPr lvl="2" algn="just"/>
            <a:r>
              <a:rPr lang="tr-TR" sz="2000" dirty="0" smtClean="0">
                <a:cs typeface="Calibri" pitchFamily="34" charset="0"/>
              </a:rPr>
              <a:t>İlerleyen yaşlarda çocuk da anne babaya karşı ilgisiz olur.</a:t>
            </a:r>
          </a:p>
          <a:p>
            <a:pPr>
              <a:buNone/>
            </a:pPr>
            <a:endParaRPr lang="tr-TR" dirty="0"/>
          </a:p>
        </p:txBody>
      </p:sp>
      <p:pic>
        <p:nvPicPr>
          <p:cNvPr id="4" name="3 Resim" descr="images (1).jpg"/>
          <p:cNvPicPr>
            <a:picLocks noChangeAspect="1"/>
          </p:cNvPicPr>
          <p:nvPr/>
        </p:nvPicPr>
        <p:blipFill>
          <a:blip r:embed="rId2" cstate="print"/>
          <a:stretch>
            <a:fillRect/>
          </a:stretch>
        </p:blipFill>
        <p:spPr>
          <a:xfrm>
            <a:off x="2843808" y="3861048"/>
            <a:ext cx="3176593" cy="2414591"/>
          </a:xfrm>
          <a:prstGeom prst="ellipse">
            <a:avLst/>
          </a:prstGeom>
          <a:ln>
            <a:noFill/>
          </a:ln>
          <a:effectLst>
            <a:softEdge rad="112500"/>
          </a:effectLst>
        </p:spPr>
      </p:pic>
      <p:sp>
        <p:nvSpPr>
          <p:cNvPr id="5" name="4 Altbilgi Yer Tutucusu"/>
          <p:cNvSpPr>
            <a:spLocks noGrp="1"/>
          </p:cNvSpPr>
          <p:nvPr>
            <p:ph type="ftr" sz="quarter" idx="11"/>
          </p:nvPr>
        </p:nvSpPr>
        <p:spPr/>
        <p:txBody>
          <a:bodyPr/>
          <a:lstStyle/>
          <a:p>
            <a:r>
              <a:rPr lang="tr-TR" smtClean="0"/>
              <a:t>Dörtyol RAM</a:t>
            </a:r>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GUVEN_VEREN_VE_DEMOKRATIK_ANNE_BABA_TUTUMLARI.JPG"/>
          <p:cNvPicPr>
            <a:picLocks noGrp="1" noChangeAspect="1"/>
          </p:cNvPicPr>
          <p:nvPr>
            <p:ph idx="1"/>
          </p:nvPr>
        </p:nvPicPr>
        <p:blipFill>
          <a:blip r:embed="rId2" cstate="print"/>
          <a:stretch>
            <a:fillRect/>
          </a:stretch>
        </p:blipFill>
        <p:spPr>
          <a:xfrm>
            <a:off x="1214414" y="1142984"/>
            <a:ext cx="6538750" cy="4536301"/>
          </a:xfrm>
        </p:spPr>
      </p:pic>
      <p:sp>
        <p:nvSpPr>
          <p:cNvPr id="3" name="2 Altbilgi Yer Tutucusu"/>
          <p:cNvSpPr>
            <a:spLocks noGrp="1"/>
          </p:cNvSpPr>
          <p:nvPr>
            <p:ph type="ftr" sz="quarter" idx="11"/>
          </p:nvPr>
        </p:nvSpPr>
        <p:spPr/>
        <p:txBody>
          <a:bodyPr/>
          <a:lstStyle/>
          <a:p>
            <a:r>
              <a:rPr lang="tr-TR" smtClean="0"/>
              <a:t>Dörtyol RAM</a:t>
            </a:r>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67544" y="617538"/>
            <a:ext cx="8476431" cy="1143000"/>
          </a:xfrm>
        </p:spPr>
        <p:txBody>
          <a:bodyPr>
            <a:normAutofit fontScale="90000"/>
          </a:bodyPr>
          <a:lstStyle/>
          <a:p>
            <a:r>
              <a:rPr lang="tr-TR" dirty="0"/>
              <a:t>DEMOKRATİK ANNE-BABA TUTUMUNUN ÖZELLİKLERİ</a:t>
            </a:r>
          </a:p>
        </p:txBody>
      </p:sp>
      <p:sp>
        <p:nvSpPr>
          <p:cNvPr id="102403" name="Rectangle 3"/>
          <p:cNvSpPr>
            <a:spLocks noChangeArrowheads="1"/>
          </p:cNvSpPr>
          <p:nvPr/>
        </p:nvSpPr>
        <p:spPr bwMode="auto">
          <a:xfrm>
            <a:off x="-96838" y="2705100"/>
            <a:ext cx="9144001" cy="0"/>
          </a:xfrm>
          <a:prstGeom prst="rect">
            <a:avLst/>
          </a:prstGeom>
          <a:noFill/>
          <a:ln w="9525">
            <a:noFill/>
            <a:miter lim="800000"/>
            <a:headEnd/>
            <a:tailEnd/>
          </a:ln>
          <a:effectLst/>
        </p:spPr>
        <p:txBody>
          <a:bodyPr wrap="none" anchor="ctr">
            <a:spAutoFit/>
          </a:bodyPr>
          <a:lstStyle/>
          <a:p>
            <a:pPr algn="just"/>
            <a:endParaRPr lang="tr-TR" sz="1800">
              <a:latin typeface="Arial" charset="0"/>
            </a:endParaRPr>
          </a:p>
        </p:txBody>
      </p:sp>
      <p:sp>
        <p:nvSpPr>
          <p:cNvPr id="102404" name="Rectangle 4"/>
          <p:cNvSpPr>
            <a:spLocks noChangeArrowheads="1"/>
          </p:cNvSpPr>
          <p:nvPr/>
        </p:nvSpPr>
        <p:spPr bwMode="auto">
          <a:xfrm>
            <a:off x="-184150" y="3500438"/>
            <a:ext cx="184150" cy="366712"/>
          </a:xfrm>
          <a:prstGeom prst="rect">
            <a:avLst/>
          </a:prstGeom>
          <a:noFill/>
          <a:ln w="9525">
            <a:noFill/>
            <a:miter lim="800000"/>
            <a:headEnd/>
            <a:tailEnd/>
          </a:ln>
          <a:effectLst/>
        </p:spPr>
        <p:txBody>
          <a:bodyPr wrap="none" anchor="ctr">
            <a:spAutoFit/>
          </a:bodyPr>
          <a:lstStyle/>
          <a:p>
            <a:pPr algn="just">
              <a:tabLst>
                <a:tab pos="685800" algn="l"/>
              </a:tabLst>
            </a:pPr>
            <a:endParaRPr lang="tr-TR" sz="1800">
              <a:latin typeface="Arial" charset="0"/>
            </a:endParaRPr>
          </a:p>
        </p:txBody>
      </p:sp>
      <p:sp>
        <p:nvSpPr>
          <p:cNvPr id="102405" name="Rectangle 5"/>
          <p:cNvSpPr>
            <a:spLocks noGrp="1" noChangeArrowheads="1"/>
          </p:cNvSpPr>
          <p:nvPr>
            <p:ph type="body" sz="half" idx="2"/>
          </p:nvPr>
        </p:nvSpPr>
        <p:spPr>
          <a:xfrm>
            <a:off x="3851920" y="2132856"/>
            <a:ext cx="4609157" cy="3787551"/>
          </a:xfrm>
        </p:spPr>
        <p:txBody>
          <a:bodyPr>
            <a:normAutofit/>
          </a:bodyPr>
          <a:lstStyle/>
          <a:p>
            <a:pPr algn="just">
              <a:lnSpc>
                <a:spcPct val="90000"/>
              </a:lnSpc>
            </a:pPr>
            <a:r>
              <a:rPr lang="tr-TR" sz="2000" dirty="0"/>
              <a:t>Anne ve babalanın çocuğu kabulü,sevgi ve sevecenlikle ele alması,çocukla ilgilenmesi şeklinde davranışa yansır.</a:t>
            </a:r>
          </a:p>
          <a:p>
            <a:pPr algn="just">
              <a:lnSpc>
                <a:spcPct val="90000"/>
              </a:lnSpc>
            </a:pPr>
            <a:r>
              <a:rPr lang="tr-TR" sz="2000" dirty="0"/>
              <a:t>Çocuğunu kabul eden anne ve baba çocuğun ilgilerini göz önünde bulundurur ve onun yeteneklerini geliştirecek ortam hazırlar.</a:t>
            </a:r>
          </a:p>
        </p:txBody>
      </p:sp>
      <p:pic>
        <p:nvPicPr>
          <p:cNvPr id="102406" name="Picture 6" descr="http://mektup.delidana.com/yeniyil/24.gif"/>
          <p:cNvPicPr>
            <a:picLocks noGrp="1" noChangeAspect="1" noChangeArrowheads="1"/>
          </p:cNvPicPr>
          <p:nvPr>
            <p:ph sz="half" idx="1"/>
          </p:nvPr>
        </p:nvPicPr>
        <p:blipFill>
          <a:blip r:embed="rId2" r:link="rId3" cstate="print"/>
          <a:srcRect/>
          <a:stretch>
            <a:fillRect/>
          </a:stretch>
        </p:blipFill>
        <p:spPr>
          <a:xfrm>
            <a:off x="683567" y="1773238"/>
            <a:ext cx="3226445" cy="3743994"/>
          </a:xfrm>
          <a:noFill/>
        </p:spPr>
      </p:pic>
      <p:sp>
        <p:nvSpPr>
          <p:cNvPr id="7" name="6 Altbilgi Yer Tutucusu"/>
          <p:cNvSpPr>
            <a:spLocks noGrp="1"/>
          </p:cNvSpPr>
          <p:nvPr>
            <p:ph type="ftr" sz="quarter" idx="11"/>
          </p:nvPr>
        </p:nvSpPr>
        <p:spPr/>
        <p:txBody>
          <a:bodyPr/>
          <a:lstStyle/>
          <a:p>
            <a:r>
              <a:rPr lang="tr-TR" smtClean="0"/>
              <a:t>Dörtyol RAM</a:t>
            </a:r>
            <a:endParaRPr lang="tr-TR"/>
          </a:p>
        </p:txBody>
      </p:sp>
    </p:spTree>
  </p:cSld>
  <p:clrMapOvr>
    <a:masterClrMapping/>
  </p:clrMapOvr>
  <p:transition>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3924301" y="620688"/>
            <a:ext cx="4608140" cy="5328592"/>
          </a:xfrm>
        </p:spPr>
        <p:txBody>
          <a:bodyPr>
            <a:normAutofit/>
          </a:bodyPr>
          <a:lstStyle/>
          <a:p>
            <a:pPr algn="just">
              <a:lnSpc>
                <a:spcPct val="80000"/>
              </a:lnSpc>
            </a:pPr>
            <a:r>
              <a:rPr lang="tr-TR" sz="2200" dirty="0"/>
              <a:t>Aile huzurludur.Aile bireyleri arasında duygular net ve açıktır</a:t>
            </a:r>
            <a:r>
              <a:rPr lang="tr-TR" sz="2200" dirty="0" smtClean="0"/>
              <a:t>. Aile </a:t>
            </a:r>
            <a:r>
              <a:rPr lang="tr-TR" sz="2200" dirty="0"/>
              <a:t>içerisinde güven ve şeffaflık vardır.</a:t>
            </a:r>
          </a:p>
          <a:p>
            <a:pPr algn="just">
              <a:lnSpc>
                <a:spcPct val="80000"/>
              </a:lnSpc>
            </a:pPr>
            <a:r>
              <a:rPr lang="tr-TR" sz="2200" dirty="0"/>
              <a:t>Aile bireyleri problemlerle baş etme yollarını birlikte araştırır</a:t>
            </a:r>
            <a:r>
              <a:rPr lang="tr-TR" sz="2200" dirty="0" smtClean="0"/>
              <a:t>. Çözüm </a:t>
            </a:r>
            <a:r>
              <a:rPr lang="tr-TR" sz="2200" dirty="0"/>
              <a:t>araştırırken demokratik yollara başvurulur.</a:t>
            </a:r>
          </a:p>
          <a:p>
            <a:pPr algn="just">
              <a:lnSpc>
                <a:spcPct val="80000"/>
              </a:lnSpc>
            </a:pPr>
            <a:r>
              <a:rPr lang="tr-TR" sz="2200" dirty="0"/>
              <a:t>Aileyi ilgilendiren kararlar alınırken çocuğunda fikri alınır</a:t>
            </a:r>
            <a:r>
              <a:rPr lang="tr-TR" sz="2200" dirty="0" smtClean="0"/>
              <a:t>. Bu </a:t>
            </a:r>
            <a:r>
              <a:rPr lang="tr-TR" sz="2200" dirty="0"/>
              <a:t>ailelerdeki genel görüş </a:t>
            </a:r>
            <a:r>
              <a:rPr lang="tr-TR" sz="2200" b="1" dirty="0"/>
              <a:t>“çocukta bizimle yaşıyor ve alacağımız kararlarda onunda söz</a:t>
            </a:r>
            <a:r>
              <a:rPr lang="tr-TR" sz="2200" dirty="0"/>
              <a:t> </a:t>
            </a:r>
            <a:r>
              <a:rPr lang="tr-TR" sz="2200" b="1" dirty="0"/>
              <a:t>hakkı olmalıdır</a:t>
            </a:r>
            <a:r>
              <a:rPr lang="tr-TR" sz="2200" dirty="0"/>
              <a:t>.”şeklindedir</a:t>
            </a:r>
            <a:r>
              <a:rPr lang="tr-TR" sz="2800" dirty="0"/>
              <a:t>.</a:t>
            </a:r>
          </a:p>
        </p:txBody>
      </p:sp>
      <p:pic>
        <p:nvPicPr>
          <p:cNvPr id="103428" name="Picture 4" descr="MPj03089250000[1]"/>
          <p:cNvPicPr>
            <a:picLocks noChangeAspect="1" noChangeArrowheads="1"/>
          </p:cNvPicPr>
          <p:nvPr/>
        </p:nvPicPr>
        <p:blipFill>
          <a:blip r:embed="rId2" cstate="print"/>
          <a:srcRect/>
          <a:stretch>
            <a:fillRect/>
          </a:stretch>
        </p:blipFill>
        <p:spPr bwMode="auto">
          <a:xfrm>
            <a:off x="467544" y="1700808"/>
            <a:ext cx="3441576" cy="3600450"/>
          </a:xfrm>
          <a:prstGeom prst="rect">
            <a:avLst/>
          </a:prstGeom>
          <a:noFill/>
        </p:spPr>
      </p:pic>
      <p:sp>
        <p:nvSpPr>
          <p:cNvPr id="4" name="3 Altbilgi Yer Tutucusu"/>
          <p:cNvSpPr>
            <a:spLocks noGrp="1"/>
          </p:cNvSpPr>
          <p:nvPr>
            <p:ph type="ftr" sz="quarter" idx="11"/>
          </p:nvPr>
        </p:nvSpPr>
        <p:spPr/>
        <p:txBody>
          <a:bodyPr/>
          <a:lstStyle/>
          <a:p>
            <a:r>
              <a:rPr lang="tr-TR" smtClean="0"/>
              <a:t>Dörtyol RAM</a:t>
            </a:r>
            <a:endParaRPr lang="tr-T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1042988" y="908050"/>
            <a:ext cx="6697364" cy="5148263"/>
          </a:xfrm>
        </p:spPr>
        <p:txBody>
          <a:bodyPr>
            <a:normAutofit/>
          </a:bodyPr>
          <a:lstStyle/>
          <a:p>
            <a:pPr algn="just">
              <a:lnSpc>
                <a:spcPct val="90000"/>
              </a:lnSpc>
            </a:pPr>
            <a:r>
              <a:rPr lang="tr-TR" sz="2200" dirty="0"/>
              <a:t>Aile fertlerinin hepsinin eşit söz ve oy hakkı vardır.</a:t>
            </a:r>
          </a:p>
          <a:p>
            <a:pPr algn="just">
              <a:lnSpc>
                <a:spcPct val="90000"/>
              </a:lnSpc>
            </a:pPr>
            <a:r>
              <a:rPr lang="tr-TR" sz="2200" dirty="0"/>
              <a:t>Aile çocuğun bağımsız</a:t>
            </a:r>
            <a:r>
              <a:rPr lang="tr-TR" sz="2200" dirty="0" smtClean="0"/>
              <a:t>, farklı </a:t>
            </a:r>
            <a:r>
              <a:rPr lang="tr-TR" sz="2200" dirty="0"/>
              <a:t>bir birey olduğunu kabul eder.Çocuğun fikir ve düşüncelerini açıklaması için fırsat tanınır.</a:t>
            </a:r>
          </a:p>
          <a:p>
            <a:pPr algn="just">
              <a:lnSpc>
                <a:spcPct val="90000"/>
              </a:lnSpc>
            </a:pPr>
            <a:r>
              <a:rPr lang="tr-TR" sz="2200" dirty="0"/>
              <a:t>Çocuk konuşmaya teşvik edilir.</a:t>
            </a:r>
          </a:p>
          <a:p>
            <a:pPr algn="just">
              <a:lnSpc>
                <a:spcPct val="90000"/>
              </a:lnSpc>
            </a:pPr>
            <a:r>
              <a:rPr lang="tr-TR" sz="2200" dirty="0"/>
              <a:t>Aile çocuğa yol gösterir ama alacağı kararlar konusunda serbest bırakılır</a:t>
            </a:r>
            <a:r>
              <a:rPr lang="tr-TR" sz="2200" dirty="0" smtClean="0"/>
              <a:t>, çocuğa </a:t>
            </a:r>
            <a:r>
              <a:rPr lang="tr-TR" sz="2200" dirty="0"/>
              <a:t>bir çok alternatif sunulur</a:t>
            </a:r>
            <a:r>
              <a:rPr lang="tr-TR" sz="2200" dirty="0" smtClean="0"/>
              <a:t>. Seçim </a:t>
            </a:r>
            <a:r>
              <a:rPr lang="tr-TR" sz="2200" dirty="0"/>
              <a:t>çocuğa aittir</a:t>
            </a:r>
            <a:r>
              <a:rPr lang="tr-TR" sz="2200" dirty="0" smtClean="0"/>
              <a:t>. Seçimin </a:t>
            </a:r>
            <a:r>
              <a:rPr lang="tr-TR" sz="2200" dirty="0"/>
              <a:t>sonucuna katlanmakta çocuğundur.</a:t>
            </a:r>
          </a:p>
          <a:p>
            <a:pPr algn="just">
              <a:lnSpc>
                <a:spcPct val="90000"/>
              </a:lnSpc>
            </a:pPr>
            <a:r>
              <a:rPr lang="tr-TR" sz="2200" dirty="0"/>
              <a:t>Ailenin diğer üyelerinin istek ve ihtiyaçları denge içerisinde karşılanır</a:t>
            </a:r>
            <a:r>
              <a:rPr lang="tr-TR" sz="2800" dirty="0"/>
              <a:t>.</a:t>
            </a:r>
          </a:p>
        </p:txBody>
      </p:sp>
      <p:sp>
        <p:nvSpPr>
          <p:cNvPr id="3" name="2 Altbilgi Yer Tutucusu"/>
          <p:cNvSpPr>
            <a:spLocks noGrp="1"/>
          </p:cNvSpPr>
          <p:nvPr>
            <p:ph type="ftr" sz="quarter" idx="11"/>
          </p:nvPr>
        </p:nvSpPr>
        <p:spPr/>
        <p:txBody>
          <a:bodyPr/>
          <a:lstStyle/>
          <a:p>
            <a:r>
              <a:rPr lang="tr-TR" smtClean="0"/>
              <a:t>Dörtyol RAM</a:t>
            </a:r>
            <a:endParaRPr lang="tr-T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3 İçerik Yer Tutucusu"/>
          <p:cNvSpPr>
            <a:spLocks noGrp="1"/>
          </p:cNvSpPr>
          <p:nvPr>
            <p:ph idx="1"/>
          </p:nvPr>
        </p:nvSpPr>
        <p:spPr>
          <a:xfrm>
            <a:off x="899592" y="836712"/>
            <a:ext cx="3971924" cy="1143008"/>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algn="just">
              <a:buNone/>
            </a:pPr>
            <a:r>
              <a:rPr lang="tr-TR" sz="1800" dirty="0" smtClean="0"/>
              <a:t>	</a:t>
            </a:r>
          </a:p>
          <a:p>
            <a:pPr algn="just">
              <a:buNone/>
            </a:pPr>
            <a:r>
              <a:rPr lang="tr-TR" sz="1800" dirty="0" smtClean="0">
                <a:latin typeface="Calibri" pitchFamily="34" charset="0"/>
                <a:cs typeface="Calibri" pitchFamily="34" charset="0"/>
              </a:rPr>
              <a:t>	Kişilik gelişimi, insanın doğumundan ölümüne kadar süreklilik gösterir ve temelleri çocukluk döneminde atılır.</a:t>
            </a:r>
          </a:p>
          <a:p>
            <a:pPr algn="just">
              <a:buNone/>
            </a:pPr>
            <a:endParaRPr lang="tr-TR" sz="1800" dirty="0" smtClean="0">
              <a:latin typeface="Calibri" pitchFamily="34" charset="0"/>
              <a:cs typeface="Calibri" pitchFamily="34" charset="0"/>
            </a:endParaRPr>
          </a:p>
          <a:p>
            <a:pPr algn="just">
              <a:buNone/>
            </a:pPr>
            <a:endParaRPr lang="tr-TR" sz="1800" dirty="0" smtClean="0">
              <a:latin typeface="Calibri" pitchFamily="34" charset="0"/>
              <a:cs typeface="Calibri" pitchFamily="34" charset="0"/>
            </a:endParaRPr>
          </a:p>
          <a:p>
            <a:endParaRPr lang="tr-TR" dirty="0"/>
          </a:p>
        </p:txBody>
      </p:sp>
      <p:sp>
        <p:nvSpPr>
          <p:cNvPr id="7" name="6 Altbilgi Yer Tutucusu"/>
          <p:cNvSpPr>
            <a:spLocks noGrp="1"/>
          </p:cNvSpPr>
          <p:nvPr>
            <p:ph type="ftr" sz="quarter" idx="11"/>
          </p:nvPr>
        </p:nvSpPr>
        <p:spPr/>
        <p:txBody>
          <a:bodyPr/>
          <a:lstStyle/>
          <a:p>
            <a:r>
              <a:rPr lang="tr-TR" smtClean="0"/>
              <a:t>Dörtyol RAM</a:t>
            </a:r>
            <a:endParaRPr lang="tr-TR"/>
          </a:p>
        </p:txBody>
      </p:sp>
      <p:sp>
        <p:nvSpPr>
          <p:cNvPr id="5" name="4 Metin kutusu"/>
          <p:cNvSpPr txBox="1"/>
          <p:nvPr/>
        </p:nvSpPr>
        <p:spPr>
          <a:xfrm>
            <a:off x="4286248" y="2857496"/>
            <a:ext cx="364333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1"/>
            <a:endParaRPr lang="tr-TR" dirty="0" smtClean="0"/>
          </a:p>
          <a:p>
            <a:pPr lvl="1" algn="just"/>
            <a:r>
              <a:rPr lang="tr-TR" dirty="0" smtClean="0">
                <a:latin typeface="Calibri" pitchFamily="34" charset="0"/>
                <a:cs typeface="Calibri" pitchFamily="34" charset="0"/>
              </a:rPr>
              <a:t>Çocuğun kişilik gelişiminde en önemli etken </a:t>
            </a:r>
            <a:r>
              <a:rPr lang="tr-TR" dirty="0" err="1" smtClean="0">
                <a:latin typeface="Calibri" pitchFamily="34" charset="0"/>
                <a:cs typeface="Calibri" pitchFamily="34" charset="0"/>
              </a:rPr>
              <a:t>AİLE’dir</a:t>
            </a:r>
            <a:r>
              <a:rPr lang="tr-TR" dirty="0" smtClean="0">
                <a:latin typeface="Calibri" pitchFamily="34" charset="0"/>
                <a:cs typeface="Calibri" pitchFamily="34" charset="0"/>
              </a:rPr>
              <a:t>.</a:t>
            </a:r>
          </a:p>
          <a:p>
            <a:pPr algn="just"/>
            <a:r>
              <a:rPr lang="tr-TR" dirty="0" smtClean="0"/>
              <a:t> </a:t>
            </a:r>
            <a:endParaRPr lang="tr-TR" dirty="0"/>
          </a:p>
        </p:txBody>
      </p:sp>
      <p:pic>
        <p:nvPicPr>
          <p:cNvPr id="6" name="5 Resim" descr="images.jpg"/>
          <p:cNvPicPr>
            <a:picLocks noChangeAspect="1"/>
          </p:cNvPicPr>
          <p:nvPr/>
        </p:nvPicPr>
        <p:blipFill>
          <a:blip r:embed="rId2" cstate="print"/>
          <a:stretch>
            <a:fillRect/>
          </a:stretch>
        </p:blipFill>
        <p:spPr>
          <a:xfrm rot="20705859">
            <a:off x="377223" y="3470611"/>
            <a:ext cx="3596323" cy="22930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body" idx="1"/>
          </p:nvPr>
        </p:nvSpPr>
        <p:spPr>
          <a:xfrm>
            <a:off x="457200" y="1196752"/>
            <a:ext cx="8229600" cy="4859561"/>
          </a:xfrm>
        </p:spPr>
        <p:txBody>
          <a:bodyPr>
            <a:normAutofit/>
          </a:bodyPr>
          <a:lstStyle/>
          <a:p>
            <a:pPr>
              <a:lnSpc>
                <a:spcPct val="90000"/>
              </a:lnSpc>
            </a:pPr>
            <a:r>
              <a:rPr lang="tr-TR" sz="2000" dirty="0"/>
              <a:t>Aile içerisinde kabul gören ve görmeyen davranışlar bellidir.</a:t>
            </a:r>
          </a:p>
          <a:p>
            <a:pPr>
              <a:lnSpc>
                <a:spcPct val="90000"/>
              </a:lnSpc>
            </a:pPr>
            <a:r>
              <a:rPr lang="tr-TR" sz="2000" dirty="0"/>
              <a:t>Anne ve baba çocuklara çok iyi model olur.Çocuklarında görmek istemedikleri davranışları kendileri de yapmaz.</a:t>
            </a:r>
          </a:p>
          <a:p>
            <a:pPr>
              <a:lnSpc>
                <a:spcPct val="90000"/>
              </a:lnSpc>
            </a:pPr>
            <a:r>
              <a:rPr lang="tr-TR" sz="2000" dirty="0"/>
              <a:t>Çocuk sınırlar içerisinde özgürdür.Neyi,ne zaman ve ne şekilde yapacağını çok iyi bilir.</a:t>
            </a:r>
          </a:p>
          <a:p>
            <a:pPr>
              <a:lnSpc>
                <a:spcPct val="90000"/>
              </a:lnSpc>
            </a:pPr>
            <a:r>
              <a:rPr lang="tr-TR" sz="2000" dirty="0"/>
              <a:t>Aile bireyleri arasında etkili bir iletişim söz konusudur.</a:t>
            </a:r>
          </a:p>
        </p:txBody>
      </p:sp>
      <p:pic>
        <p:nvPicPr>
          <p:cNvPr id="3" name="2 Resim" descr="aile el.jpg"/>
          <p:cNvPicPr>
            <a:picLocks noChangeAspect="1"/>
          </p:cNvPicPr>
          <p:nvPr/>
        </p:nvPicPr>
        <p:blipFill>
          <a:blip r:embed="rId2" cstate="print"/>
          <a:stretch>
            <a:fillRect/>
          </a:stretch>
        </p:blipFill>
        <p:spPr>
          <a:xfrm>
            <a:off x="3059832" y="3356992"/>
            <a:ext cx="2952328" cy="223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3 Altbilgi Yer Tutucusu"/>
          <p:cNvSpPr>
            <a:spLocks noGrp="1"/>
          </p:cNvSpPr>
          <p:nvPr>
            <p:ph type="ftr" sz="quarter" idx="11"/>
          </p:nvPr>
        </p:nvSpPr>
        <p:spPr/>
        <p:txBody>
          <a:bodyPr/>
          <a:lstStyle/>
          <a:p>
            <a:r>
              <a:rPr lang="tr-TR" smtClean="0"/>
              <a:t>Dörtyol RAM</a:t>
            </a:r>
            <a:endParaRPr lang="tr-T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20688"/>
            <a:ext cx="7931224" cy="4451386"/>
          </a:xfrm>
        </p:spPr>
        <p:txBody>
          <a:bodyPr>
            <a:normAutofit/>
          </a:bodyPr>
          <a:lstStyle/>
          <a:p>
            <a:pPr marL="274320" lvl="1" algn="just">
              <a:spcBef>
                <a:spcPts val="600"/>
              </a:spcBef>
              <a:buSzPct val="70000"/>
              <a:buFont typeface="Wingdings" pitchFamily="2" charset="2"/>
              <a:buChar char="Ø"/>
            </a:pPr>
            <a:r>
              <a:rPr lang="tr-TR" sz="2000" dirty="0" smtClean="0">
                <a:cs typeface="Calibri" pitchFamily="34" charset="0"/>
              </a:rPr>
              <a:t>Bu tutumla büyüyen çocuklarda;</a:t>
            </a:r>
          </a:p>
          <a:p>
            <a:pPr algn="just">
              <a:buNone/>
            </a:pPr>
            <a:endParaRPr lang="tr-TR" sz="2000" dirty="0" smtClean="0">
              <a:cs typeface="Calibri" pitchFamily="34" charset="0"/>
            </a:endParaRPr>
          </a:p>
          <a:p>
            <a:pPr algn="just">
              <a:buFont typeface="Wingdings" pitchFamily="2" charset="2"/>
              <a:buChar char="q"/>
            </a:pPr>
            <a:r>
              <a:rPr lang="tr-TR" sz="2000" dirty="0" smtClean="0">
                <a:cs typeface="Calibri" pitchFamily="34" charset="0"/>
              </a:rPr>
              <a:t>Sınırları ve kuralları bilir, saygı gösterir.</a:t>
            </a:r>
          </a:p>
          <a:p>
            <a:pPr algn="just">
              <a:buFont typeface="Wingdings" pitchFamily="2" charset="2"/>
              <a:buChar char="q"/>
            </a:pPr>
            <a:r>
              <a:rPr lang="tr-TR" sz="2000" dirty="0" smtClean="0">
                <a:cs typeface="Calibri" pitchFamily="34" charset="0"/>
              </a:rPr>
              <a:t>Dengeli ve sorumluluk sahibidir.</a:t>
            </a:r>
          </a:p>
          <a:p>
            <a:pPr algn="just">
              <a:buFont typeface="Wingdings" pitchFamily="2" charset="2"/>
              <a:buChar char="q"/>
            </a:pPr>
            <a:r>
              <a:rPr lang="tr-TR" sz="2000" dirty="0" smtClean="0">
                <a:cs typeface="Calibri" pitchFamily="34" charset="0"/>
              </a:rPr>
              <a:t>Problemlerle baş etme becerisi yüksektir.</a:t>
            </a:r>
          </a:p>
          <a:p>
            <a:pPr algn="just">
              <a:buFont typeface="Wingdings" pitchFamily="2" charset="2"/>
              <a:buChar char="q"/>
            </a:pPr>
            <a:r>
              <a:rPr lang="tr-TR" sz="2000" dirty="0" smtClean="0">
                <a:cs typeface="Calibri" pitchFamily="34" charset="0"/>
              </a:rPr>
              <a:t>Kendisine,çevresindekilere ve düşüncelerine saygılıdır.</a:t>
            </a:r>
          </a:p>
          <a:p>
            <a:pPr algn="just">
              <a:buFont typeface="Wingdings" pitchFamily="2" charset="2"/>
              <a:buChar char="q"/>
            </a:pPr>
            <a:r>
              <a:rPr lang="tr-TR" sz="2000" dirty="0" smtClean="0">
                <a:cs typeface="Calibri" pitchFamily="34" charset="0"/>
              </a:rPr>
              <a:t>Özgüvenleri yüksektir, sorumluluk almaktan çekinmezler.</a:t>
            </a:r>
          </a:p>
          <a:p>
            <a:pPr algn="just">
              <a:buFont typeface="Wingdings" pitchFamily="2" charset="2"/>
              <a:buChar char="q"/>
            </a:pPr>
            <a:r>
              <a:rPr lang="tr-TR" sz="2000" dirty="0" smtClean="0">
                <a:cs typeface="Calibri" pitchFamily="34" charset="0"/>
              </a:rPr>
              <a:t>Sosyalleşme açısından güçlüdür, iletişime açıktır.</a:t>
            </a:r>
            <a:endParaRPr lang="tr-TR" sz="2000" dirty="0">
              <a:cs typeface="Calibri" pitchFamily="34" charset="0"/>
            </a:endParaRPr>
          </a:p>
        </p:txBody>
      </p:sp>
      <p:pic>
        <p:nvPicPr>
          <p:cNvPr id="5" name="4 Resim" descr="demokratik-aile.jpg"/>
          <p:cNvPicPr>
            <a:picLocks noChangeAspect="1"/>
          </p:cNvPicPr>
          <p:nvPr/>
        </p:nvPicPr>
        <p:blipFill>
          <a:blip r:embed="rId2" cstate="print"/>
          <a:stretch>
            <a:fillRect/>
          </a:stretch>
        </p:blipFill>
        <p:spPr>
          <a:xfrm>
            <a:off x="5148064" y="3573016"/>
            <a:ext cx="3143272" cy="22128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6 Altbilgi Yer Tutucusu"/>
          <p:cNvSpPr>
            <a:spLocks noGrp="1"/>
          </p:cNvSpPr>
          <p:nvPr>
            <p:ph type="ftr" sz="quarter" idx="11"/>
          </p:nvPr>
        </p:nvSpPr>
        <p:spPr/>
        <p:txBody>
          <a:bodyPr/>
          <a:lstStyle/>
          <a:p>
            <a:r>
              <a:rPr lang="tr-TR" smtClean="0"/>
              <a:t>Dörtyol RAM</a:t>
            </a:r>
            <a:endParaRPr lang="tr-T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1556792"/>
            <a:ext cx="8183880" cy="3899920"/>
          </a:xfrm>
        </p:spPr>
        <p:txBody>
          <a:bodyPr>
            <a:normAutofit/>
          </a:bodyPr>
          <a:lstStyle/>
          <a:p>
            <a:r>
              <a:rPr lang="tr-TR" sz="2400" dirty="0" smtClean="0"/>
              <a:t>Çocuklar, kimse ile kıyaslanmamalıdır.</a:t>
            </a:r>
          </a:p>
          <a:p>
            <a:r>
              <a:rPr lang="tr-TR" sz="2400" dirty="0" smtClean="0"/>
              <a:t>Koşulsuz sevilmeli ve bu çocuklara hissettirilmelidir.</a:t>
            </a:r>
          </a:p>
          <a:p>
            <a:r>
              <a:rPr lang="tr-TR" sz="2400" dirty="0" smtClean="0"/>
              <a:t>Çocuğun olumsuz davranışları yerine olumluları ön plana çıkarılmalıdır.</a:t>
            </a:r>
            <a:endParaRPr lang="tr-TR" sz="2400" dirty="0"/>
          </a:p>
        </p:txBody>
      </p:sp>
      <p:sp>
        <p:nvSpPr>
          <p:cNvPr id="4" name="3 Dikdörtgen"/>
          <p:cNvSpPr/>
          <p:nvPr/>
        </p:nvSpPr>
        <p:spPr>
          <a:xfrm>
            <a:off x="2571737" y="500042"/>
            <a:ext cx="3521674"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cs typeface="Calibri" pitchFamily="34" charset="0"/>
              </a:rPr>
              <a:t>ÖNERİLER</a:t>
            </a:r>
            <a:endParaRPr lang="tr-TR"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6" name="5 Resim" descr="indir.jpg"/>
          <p:cNvPicPr>
            <a:picLocks noChangeAspect="1"/>
          </p:cNvPicPr>
          <p:nvPr/>
        </p:nvPicPr>
        <p:blipFill>
          <a:blip r:embed="rId2" cstate="print"/>
          <a:stretch>
            <a:fillRect/>
          </a:stretch>
        </p:blipFill>
        <p:spPr>
          <a:xfrm rot="954946">
            <a:off x="4956377" y="3635525"/>
            <a:ext cx="2857500" cy="215248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6 Altbilgi Yer Tutucusu"/>
          <p:cNvSpPr>
            <a:spLocks noGrp="1"/>
          </p:cNvSpPr>
          <p:nvPr>
            <p:ph type="ftr" sz="quarter" idx="11"/>
          </p:nvPr>
        </p:nvSpPr>
        <p:spPr/>
        <p:txBody>
          <a:bodyPr/>
          <a:lstStyle/>
          <a:p>
            <a:r>
              <a:rPr lang="tr-TR" smtClean="0"/>
              <a:t>Dörtyol RAM</a:t>
            </a:r>
            <a:endParaRPr lang="tr-T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7467600" cy="6045348"/>
          </a:xfrm>
        </p:spPr>
        <p:txBody>
          <a:bodyPr>
            <a:normAutofit/>
          </a:bodyPr>
          <a:lstStyle/>
          <a:p>
            <a:pPr algn="just"/>
            <a:endParaRPr lang="tr-TR" sz="2400" dirty="0" smtClean="0">
              <a:cs typeface="Calibri" pitchFamily="34" charset="0"/>
            </a:endParaRPr>
          </a:p>
          <a:p>
            <a:pPr algn="just"/>
            <a:r>
              <a:rPr lang="tr-TR" sz="2400" dirty="0" smtClean="0">
                <a:cs typeface="Calibri" pitchFamily="34" charset="0"/>
              </a:rPr>
              <a:t>Çocuklara birer birey olarak saygı gösterilmelidir.</a:t>
            </a:r>
          </a:p>
          <a:p>
            <a:pPr algn="just"/>
            <a:r>
              <a:rPr lang="tr-TR" sz="2400" dirty="0" smtClean="0">
                <a:cs typeface="Calibri" pitchFamily="34" charset="0"/>
              </a:rPr>
              <a:t>Çocuklara duygularını rahatlıkla ifade edecekleri sağlıklı ortamlar sağlanmalıdır.</a:t>
            </a:r>
          </a:p>
          <a:p>
            <a:pPr algn="just"/>
            <a:r>
              <a:rPr lang="tr-TR" sz="2400" dirty="0" smtClean="0">
                <a:cs typeface="Calibri" pitchFamily="34" charset="0"/>
              </a:rPr>
              <a:t>Çocuklara gelişim düzeylerine uygun kurallar konulmalı ve bu kuralların gerekçeleri açıklanmalıdır.</a:t>
            </a:r>
            <a:endParaRPr lang="tr-TR" sz="2400" dirty="0">
              <a:cs typeface="Calibri" pitchFamily="34" charset="0"/>
            </a:endParaRPr>
          </a:p>
        </p:txBody>
      </p:sp>
      <p:pic>
        <p:nvPicPr>
          <p:cNvPr id="4" name="3 Resim" descr="7436678_orig.jpg"/>
          <p:cNvPicPr>
            <a:picLocks noChangeAspect="1"/>
          </p:cNvPicPr>
          <p:nvPr/>
        </p:nvPicPr>
        <p:blipFill>
          <a:blip r:embed="rId2" cstate="print"/>
          <a:stretch>
            <a:fillRect/>
          </a:stretch>
        </p:blipFill>
        <p:spPr>
          <a:xfrm>
            <a:off x="4788024" y="3645024"/>
            <a:ext cx="3500462" cy="1998554"/>
          </a:xfrm>
          <a:prstGeom prst="rect">
            <a:avLst/>
          </a:prstGeom>
          <a:ln>
            <a:noFill/>
          </a:ln>
          <a:effectLst>
            <a:outerShdw blurRad="190500" algn="tl" rotWithShape="0">
              <a:srgbClr val="000000">
                <a:alpha val="70000"/>
              </a:srgbClr>
            </a:outerShdw>
          </a:effectLst>
        </p:spPr>
      </p:pic>
      <p:sp>
        <p:nvSpPr>
          <p:cNvPr id="6" name="5 Altbilgi Yer Tutucusu"/>
          <p:cNvSpPr>
            <a:spLocks noGrp="1"/>
          </p:cNvSpPr>
          <p:nvPr>
            <p:ph type="ftr" sz="quarter" idx="11"/>
          </p:nvPr>
        </p:nvSpPr>
        <p:spPr/>
        <p:txBody>
          <a:bodyPr/>
          <a:lstStyle/>
          <a:p>
            <a:r>
              <a:rPr lang="tr-TR" smtClean="0"/>
              <a:t>Dörtyol RAM</a:t>
            </a:r>
            <a:endParaRPr lang="tr-T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794"/>
            <a:ext cx="8147248" cy="5688158"/>
          </a:xfrm>
        </p:spPr>
        <p:txBody>
          <a:bodyPr/>
          <a:lstStyle/>
          <a:p>
            <a:r>
              <a:rPr lang="tr-TR" sz="2400" dirty="0" smtClean="0">
                <a:cs typeface="Calibri" pitchFamily="34" charset="0"/>
              </a:rPr>
              <a:t>Çocuklara günlük yaşamda, karar verme davranışı kazanmaları için ortam sağlanmalıdır.</a:t>
            </a:r>
          </a:p>
          <a:p>
            <a:r>
              <a:rPr lang="tr-TR" sz="2400" dirty="0" smtClean="0">
                <a:cs typeface="Calibri" pitchFamily="34" charset="0"/>
              </a:rPr>
              <a:t>Çocukların günlük yaşamlarında problem çözme becerileri geliştirmeleri desteklenmelidir.</a:t>
            </a:r>
          </a:p>
          <a:p>
            <a:r>
              <a:rPr lang="tr-TR" sz="2400" dirty="0" smtClean="0">
                <a:cs typeface="Calibri" pitchFamily="34" charset="0"/>
              </a:rPr>
              <a:t>Aile bireyleri, çocuklara kendi evlerinde rahat ve mutlu hissedecekleri ortamlar sağlanmalıdır.</a:t>
            </a:r>
          </a:p>
          <a:p>
            <a:pPr>
              <a:buNone/>
            </a:pPr>
            <a:endParaRPr lang="tr-TR" dirty="0"/>
          </a:p>
        </p:txBody>
      </p:sp>
      <p:pic>
        <p:nvPicPr>
          <p:cNvPr id="5" name="4 Resim" descr="Aile-Tutumu.jpg"/>
          <p:cNvPicPr>
            <a:picLocks noChangeAspect="1"/>
          </p:cNvPicPr>
          <p:nvPr/>
        </p:nvPicPr>
        <p:blipFill>
          <a:blip r:embed="rId2" cstate="print"/>
          <a:stretch>
            <a:fillRect/>
          </a:stretch>
        </p:blipFill>
        <p:spPr>
          <a:xfrm>
            <a:off x="2000232" y="3645025"/>
            <a:ext cx="5214942" cy="2160240"/>
          </a:xfrm>
          <a:prstGeom prst="rect">
            <a:avLst/>
          </a:prstGeom>
          <a:ln>
            <a:noFill/>
          </a:ln>
          <a:effectLst>
            <a:softEdge rad="112500"/>
          </a:effectLst>
        </p:spPr>
      </p:pic>
      <p:sp>
        <p:nvSpPr>
          <p:cNvPr id="6" name="5 Altbilgi Yer Tutucusu"/>
          <p:cNvSpPr>
            <a:spLocks noGrp="1"/>
          </p:cNvSpPr>
          <p:nvPr>
            <p:ph type="ftr" sz="quarter" idx="11"/>
          </p:nvPr>
        </p:nvSpPr>
        <p:spPr/>
        <p:txBody>
          <a:bodyPr/>
          <a:lstStyle/>
          <a:p>
            <a:r>
              <a:rPr lang="tr-TR" smtClean="0"/>
              <a:t>Dörtyol RAM</a:t>
            </a:r>
            <a:endParaRPr 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14356"/>
            <a:ext cx="8219256" cy="5741380"/>
          </a:xfrm>
        </p:spPr>
        <p:txBody>
          <a:bodyPr/>
          <a:lstStyle/>
          <a:p>
            <a:pPr algn="just"/>
            <a:r>
              <a:rPr lang="tr-TR" sz="2400" dirty="0" smtClean="0">
                <a:cs typeface="Calibri" pitchFamily="34" charset="0"/>
              </a:rPr>
              <a:t>Çocuklara nitelikli zaman ayrılmalıdır.</a:t>
            </a:r>
          </a:p>
          <a:p>
            <a:pPr algn="just"/>
            <a:r>
              <a:rPr lang="tr-TR" sz="2400" dirty="0" smtClean="0">
                <a:cs typeface="Calibri" pitchFamily="34" charset="0"/>
              </a:rPr>
              <a:t>Gelişimine uygun etkinliklerde bağımsız davranış gösterme fırsatı sunulmalıdır.</a:t>
            </a:r>
          </a:p>
          <a:p>
            <a:pPr algn="just"/>
            <a:r>
              <a:rPr lang="tr-TR" sz="2400" dirty="0" smtClean="0">
                <a:cs typeface="Calibri" pitchFamily="34" charset="0"/>
              </a:rPr>
              <a:t>Çocuklara gelişimlerine uygun sorumluluklar verilmelidir.</a:t>
            </a:r>
          </a:p>
          <a:p>
            <a:endParaRPr lang="tr-TR" dirty="0"/>
          </a:p>
        </p:txBody>
      </p:sp>
      <p:sp>
        <p:nvSpPr>
          <p:cNvPr id="4" name="3 Altbilgi Yer Tutucusu"/>
          <p:cNvSpPr>
            <a:spLocks noGrp="1"/>
          </p:cNvSpPr>
          <p:nvPr>
            <p:ph type="ftr" sz="quarter" idx="11"/>
          </p:nvPr>
        </p:nvSpPr>
        <p:spPr/>
        <p:txBody>
          <a:bodyPr/>
          <a:lstStyle/>
          <a:p>
            <a:r>
              <a:rPr lang="tr-TR" smtClean="0"/>
              <a:t>Dörtyol RAM</a:t>
            </a:r>
            <a:endParaRPr lang="tr-TR"/>
          </a:p>
        </p:txBody>
      </p:sp>
      <p:pic>
        <p:nvPicPr>
          <p:cNvPr id="5" name="4 Resim" descr="komik-karikatur-buyudum-ben.jpg"/>
          <p:cNvPicPr>
            <a:picLocks noChangeAspect="1"/>
          </p:cNvPicPr>
          <p:nvPr/>
        </p:nvPicPr>
        <p:blipFill>
          <a:blip r:embed="rId2" cstate="print"/>
          <a:stretch>
            <a:fillRect/>
          </a:stretch>
        </p:blipFill>
        <p:spPr>
          <a:xfrm>
            <a:off x="2428860" y="3071810"/>
            <a:ext cx="4310076" cy="265756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BİZİ+DİNLEDİĞİNİZ+İÇİN+TEŞEKKÜR+EDERİZ.jpg"/>
          <p:cNvPicPr>
            <a:picLocks noGrp="1" noChangeAspect="1"/>
          </p:cNvPicPr>
          <p:nvPr>
            <p:ph idx="1"/>
          </p:nvPr>
        </p:nvPicPr>
        <p:blipFill>
          <a:blip r:embed="rId2" cstate="print"/>
          <a:stretch>
            <a:fillRect/>
          </a:stretch>
        </p:blipFill>
        <p:spPr>
          <a:xfrm>
            <a:off x="2000232" y="928670"/>
            <a:ext cx="4857784" cy="3054353"/>
          </a:xfrm>
        </p:spPr>
      </p:pic>
      <p:graphicFrame>
        <p:nvGraphicFramePr>
          <p:cNvPr id="7" name="6 Tablo"/>
          <p:cNvGraphicFramePr>
            <a:graphicFrameLocks noGrp="1"/>
          </p:cNvGraphicFramePr>
          <p:nvPr/>
        </p:nvGraphicFramePr>
        <p:xfrm>
          <a:off x="2843808" y="4293096"/>
          <a:ext cx="3286148" cy="2018619"/>
        </p:xfrm>
        <a:graphic>
          <a:graphicData uri="http://schemas.openxmlformats.org/drawingml/2006/table">
            <a:tbl>
              <a:tblPr>
                <a:tableStyleId>{775DCB02-9BB8-47FD-8907-85C794F793BA}</a:tableStyleId>
              </a:tblPr>
              <a:tblGrid>
                <a:gridCol w="723829"/>
                <a:gridCol w="2562319"/>
              </a:tblGrid>
              <a:tr h="865671">
                <a:tc>
                  <a:txBody>
                    <a:bodyPr/>
                    <a:lstStyle/>
                    <a:p>
                      <a:pPr>
                        <a:lnSpc>
                          <a:spcPct val="118000"/>
                        </a:lnSpc>
                        <a:spcAft>
                          <a:spcPts val="0"/>
                        </a:spcAft>
                      </a:pPr>
                      <a:r>
                        <a:rPr lang="tr-TR" sz="1050" u="sng" kern="1400" dirty="0"/>
                        <a:t>Web</a:t>
                      </a:r>
                      <a:endParaRPr lang="tr-TR" sz="1000" kern="1400" dirty="0">
                        <a:solidFill>
                          <a:srgbClr val="000000"/>
                        </a:solidFill>
                        <a:latin typeface="Calibri"/>
                        <a:ea typeface="Times New Roman"/>
                        <a:cs typeface="Times New Roman"/>
                      </a:endParaRPr>
                    </a:p>
                  </a:txBody>
                  <a:tcPr marL="68580" marR="68580" marT="0" marB="0" anchor="ctr"/>
                </a:tc>
                <a:tc>
                  <a:txBody>
                    <a:bodyPr/>
                    <a:lstStyle/>
                    <a:p>
                      <a:pPr>
                        <a:lnSpc>
                          <a:spcPct val="118000"/>
                        </a:lnSpc>
                        <a:spcAft>
                          <a:spcPts val="0"/>
                        </a:spcAft>
                      </a:pPr>
                      <a:r>
                        <a:rPr lang="tr-TR" sz="1050" kern="1400" dirty="0"/>
                        <a:t> </a:t>
                      </a:r>
                      <a:endParaRPr lang="tr-TR" sz="1000" kern="1400" dirty="0"/>
                    </a:p>
                    <a:p>
                      <a:pPr>
                        <a:lnSpc>
                          <a:spcPct val="118000"/>
                        </a:lnSpc>
                        <a:spcAft>
                          <a:spcPts val="1400"/>
                        </a:spcAft>
                      </a:pPr>
                      <a:r>
                        <a:rPr lang="tr-TR" sz="1050" u="none" strike="noStrike" kern="1400" dirty="0">
                          <a:hlinkClick r:id="rId3"/>
                        </a:rPr>
                        <a:t>http://dortyolram.meb.k12.tr</a:t>
                      </a:r>
                      <a:endParaRPr lang="tr-TR" sz="1000" kern="1400" dirty="0"/>
                    </a:p>
                    <a:p>
                      <a:pPr>
                        <a:lnSpc>
                          <a:spcPct val="118000"/>
                        </a:lnSpc>
                        <a:spcAft>
                          <a:spcPts val="0"/>
                        </a:spcAft>
                      </a:pPr>
                      <a:r>
                        <a:rPr lang="tr-TR" sz="1050" kern="1400" dirty="0"/>
                        <a:t> </a:t>
                      </a:r>
                      <a:endParaRPr lang="tr-TR" sz="1000" kern="1400" dirty="0">
                        <a:solidFill>
                          <a:srgbClr val="000000"/>
                        </a:solidFill>
                        <a:latin typeface="Calibri"/>
                        <a:ea typeface="Times New Roman"/>
                        <a:cs typeface="Times New Roman"/>
                      </a:endParaRPr>
                    </a:p>
                  </a:txBody>
                  <a:tcPr marL="68580" marR="68580" marT="0" marB="0" anchor="ctr"/>
                </a:tc>
              </a:tr>
              <a:tr h="553381">
                <a:tc>
                  <a:txBody>
                    <a:bodyPr/>
                    <a:lstStyle/>
                    <a:p>
                      <a:pPr>
                        <a:lnSpc>
                          <a:spcPct val="118000"/>
                        </a:lnSpc>
                        <a:spcAft>
                          <a:spcPts val="0"/>
                        </a:spcAft>
                      </a:pPr>
                      <a:r>
                        <a:rPr lang="tr-TR" sz="1050" kern="1400"/>
                        <a:t> </a:t>
                      </a:r>
                      <a:endParaRPr lang="tr-TR" sz="1000" kern="1400"/>
                    </a:p>
                    <a:p>
                      <a:pPr>
                        <a:lnSpc>
                          <a:spcPct val="118000"/>
                        </a:lnSpc>
                        <a:spcAft>
                          <a:spcPts val="0"/>
                        </a:spcAft>
                      </a:pPr>
                      <a:r>
                        <a:rPr lang="tr-TR" sz="1050" kern="1400"/>
                        <a:t>Adres</a:t>
                      </a:r>
                      <a:endParaRPr lang="tr-TR" sz="1000" kern="1400"/>
                    </a:p>
                    <a:p>
                      <a:pPr>
                        <a:lnSpc>
                          <a:spcPct val="118000"/>
                        </a:lnSpc>
                        <a:spcAft>
                          <a:spcPts val="0"/>
                        </a:spcAft>
                      </a:pPr>
                      <a:r>
                        <a:rPr lang="tr-TR" sz="1050" kern="1400"/>
                        <a:t> </a:t>
                      </a:r>
                      <a:endParaRPr lang="tr-TR" sz="1000" kern="1400">
                        <a:solidFill>
                          <a:srgbClr val="000000"/>
                        </a:solidFill>
                        <a:latin typeface="Calibri"/>
                        <a:ea typeface="Times New Roman"/>
                        <a:cs typeface="Times New Roman"/>
                      </a:endParaRPr>
                    </a:p>
                  </a:txBody>
                  <a:tcPr marL="68580" marR="68580" marT="0" marB="0" anchor="ctr"/>
                </a:tc>
                <a:tc>
                  <a:txBody>
                    <a:bodyPr/>
                    <a:lstStyle/>
                    <a:p>
                      <a:pPr>
                        <a:lnSpc>
                          <a:spcPct val="118000"/>
                        </a:lnSpc>
                        <a:spcAft>
                          <a:spcPts val="0"/>
                        </a:spcAft>
                      </a:pPr>
                      <a:r>
                        <a:rPr lang="tr-TR" sz="1050" kern="1400" dirty="0"/>
                        <a:t>Özerli Mah. 1 </a:t>
                      </a:r>
                      <a:r>
                        <a:rPr lang="tr-TR" sz="1050" kern="1400" dirty="0" err="1"/>
                        <a:t>NoluÇiftçiyolu</a:t>
                      </a:r>
                      <a:r>
                        <a:rPr lang="tr-TR" sz="1050" kern="1400" dirty="0"/>
                        <a:t> Sok. No19 Fatih Ortaokulu Yanı Dörtyol</a:t>
                      </a:r>
                      <a:endParaRPr lang="tr-TR" sz="1000" kern="1400" dirty="0">
                        <a:solidFill>
                          <a:srgbClr val="000000"/>
                        </a:solidFill>
                        <a:latin typeface="Calibri"/>
                        <a:ea typeface="Times New Roman"/>
                        <a:cs typeface="Times New Roman"/>
                      </a:endParaRPr>
                    </a:p>
                  </a:txBody>
                  <a:tcPr marL="68580" marR="68580" marT="0" marB="0" anchor="ctr"/>
                </a:tc>
              </a:tr>
              <a:tr h="586401">
                <a:tc>
                  <a:txBody>
                    <a:bodyPr/>
                    <a:lstStyle/>
                    <a:p>
                      <a:pPr>
                        <a:lnSpc>
                          <a:spcPct val="118000"/>
                        </a:lnSpc>
                        <a:spcAft>
                          <a:spcPts val="0"/>
                        </a:spcAft>
                      </a:pPr>
                      <a:r>
                        <a:rPr lang="tr-TR" sz="1050" kern="1400"/>
                        <a:t> </a:t>
                      </a:r>
                      <a:endParaRPr lang="tr-TR" sz="1000" kern="1400"/>
                    </a:p>
                    <a:p>
                      <a:pPr>
                        <a:lnSpc>
                          <a:spcPct val="118000"/>
                        </a:lnSpc>
                        <a:spcAft>
                          <a:spcPts val="0"/>
                        </a:spcAft>
                      </a:pPr>
                      <a:r>
                        <a:rPr lang="tr-TR" sz="1050" kern="1400"/>
                        <a:t>Telefon</a:t>
                      </a:r>
                      <a:endParaRPr lang="tr-TR" sz="1000" kern="1400"/>
                    </a:p>
                    <a:p>
                      <a:pPr>
                        <a:lnSpc>
                          <a:spcPct val="118000"/>
                        </a:lnSpc>
                        <a:spcAft>
                          <a:spcPts val="0"/>
                        </a:spcAft>
                      </a:pPr>
                      <a:r>
                        <a:rPr lang="tr-TR" sz="1050" kern="1400"/>
                        <a:t> </a:t>
                      </a:r>
                      <a:endParaRPr lang="tr-TR" sz="1000" kern="1400">
                        <a:solidFill>
                          <a:srgbClr val="000000"/>
                        </a:solidFill>
                        <a:latin typeface="Calibri"/>
                        <a:ea typeface="Times New Roman"/>
                        <a:cs typeface="Times New Roman"/>
                      </a:endParaRPr>
                    </a:p>
                  </a:txBody>
                  <a:tcPr marL="68580" marR="68580" marT="0" marB="0" anchor="ctr"/>
                </a:tc>
                <a:tc>
                  <a:txBody>
                    <a:bodyPr/>
                    <a:lstStyle/>
                    <a:p>
                      <a:pPr marL="80645">
                        <a:lnSpc>
                          <a:spcPct val="118000"/>
                        </a:lnSpc>
                        <a:spcAft>
                          <a:spcPts val="0"/>
                        </a:spcAft>
                      </a:pPr>
                      <a:r>
                        <a:rPr lang="tr-TR" sz="1050" kern="1400" dirty="0"/>
                        <a:t> </a:t>
                      </a:r>
                      <a:endParaRPr lang="tr-TR" sz="1000" kern="1400" dirty="0"/>
                    </a:p>
                    <a:p>
                      <a:pPr marL="80645">
                        <a:lnSpc>
                          <a:spcPct val="118000"/>
                        </a:lnSpc>
                        <a:spcAft>
                          <a:spcPts val="0"/>
                        </a:spcAft>
                      </a:pPr>
                      <a:r>
                        <a:rPr lang="tr-TR" sz="1050" kern="1400" dirty="0"/>
                        <a:t>0326 713 23 33</a:t>
                      </a:r>
                      <a:endParaRPr lang="tr-TR" sz="1000" kern="1400" dirty="0"/>
                    </a:p>
                    <a:p>
                      <a:pPr>
                        <a:lnSpc>
                          <a:spcPct val="118000"/>
                        </a:lnSpc>
                        <a:spcAft>
                          <a:spcPts val="0"/>
                        </a:spcAft>
                      </a:pPr>
                      <a:r>
                        <a:rPr lang="tr-TR" sz="1050" kern="1400" dirty="0"/>
                        <a:t> </a:t>
                      </a:r>
                      <a:endParaRPr lang="tr-TR" sz="1000" kern="1400" dirty="0">
                        <a:solidFill>
                          <a:srgbClr val="000000"/>
                        </a:solidFill>
                        <a:latin typeface="Calibri"/>
                        <a:ea typeface="Times New Roman"/>
                        <a:cs typeface="Times New Roman"/>
                      </a:endParaRPr>
                    </a:p>
                  </a:txBody>
                  <a:tcPr marL="68580" marR="68580" marT="0" marB="0" anchor="ctr"/>
                </a:tc>
              </a:tr>
            </a:tbl>
          </a:graphicData>
        </a:graphic>
      </p:graphicFrame>
      <p:sp>
        <p:nvSpPr>
          <p:cNvPr id="5" name="4 Altbilgi Yer Tutucusu"/>
          <p:cNvSpPr>
            <a:spLocks noGrp="1"/>
          </p:cNvSpPr>
          <p:nvPr>
            <p:ph type="ftr" sz="quarter" idx="11"/>
          </p:nvPr>
        </p:nvSpPr>
        <p:spPr/>
        <p:txBody>
          <a:bodyPr/>
          <a:lstStyle/>
          <a:p>
            <a:r>
              <a:rPr lang="tr-TR" smtClean="0"/>
              <a:t>Dörtyol RAM</a:t>
            </a:r>
            <a:endParaRPr 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14357"/>
            <a:ext cx="8229600" cy="2571768"/>
          </a:xfrm>
        </p:spPr>
        <p:txBody>
          <a:bodyPr>
            <a:normAutofit fontScale="92500" lnSpcReduction="20000"/>
          </a:bodyPr>
          <a:lstStyle/>
          <a:p>
            <a:endParaRPr lang="tr-TR" sz="2400" dirty="0" smtClean="0"/>
          </a:p>
          <a:p>
            <a:endParaRPr lang="tr-TR" sz="2400" dirty="0" smtClean="0"/>
          </a:p>
          <a:p>
            <a:endParaRPr lang="tr-TR" sz="2400" dirty="0" smtClean="0"/>
          </a:p>
          <a:p>
            <a:r>
              <a:rPr lang="tr-TR" sz="2400" dirty="0" smtClean="0"/>
              <a:t>Aile, sadece aynı çatı altında yaşamlarını devam ettiren anne, baba ve çocukların oluşturduğu sosyal birim değildir.</a:t>
            </a:r>
          </a:p>
          <a:p>
            <a:endParaRPr lang="tr-TR" dirty="0"/>
          </a:p>
          <a:p>
            <a:pPr algn="ctr">
              <a:buNone/>
            </a:pPr>
            <a:r>
              <a:rPr lang="tr-TR" dirty="0" smtClean="0"/>
              <a:t>	</a:t>
            </a:r>
            <a:endParaRPr lang="tr-TR" dirty="0"/>
          </a:p>
        </p:txBody>
      </p:sp>
      <p:sp>
        <p:nvSpPr>
          <p:cNvPr id="5" name="4 Altbilgi Yer Tutucusu"/>
          <p:cNvSpPr>
            <a:spLocks noGrp="1"/>
          </p:cNvSpPr>
          <p:nvPr>
            <p:ph type="ftr" sz="quarter" idx="11"/>
          </p:nvPr>
        </p:nvSpPr>
        <p:spPr/>
        <p:txBody>
          <a:bodyPr/>
          <a:lstStyle/>
          <a:p>
            <a:r>
              <a:rPr lang="tr-TR" smtClean="0"/>
              <a:t>Dörtyol RAM</a:t>
            </a:r>
            <a:endParaRPr lang="tr-TR"/>
          </a:p>
        </p:txBody>
      </p:sp>
      <p:sp>
        <p:nvSpPr>
          <p:cNvPr id="4" name="3 Metin kutusu"/>
          <p:cNvSpPr txBox="1"/>
          <p:nvPr/>
        </p:nvSpPr>
        <p:spPr>
          <a:xfrm>
            <a:off x="2500298" y="3714752"/>
            <a:ext cx="4143404" cy="126188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buNone/>
            </a:pPr>
            <a:endParaRPr lang="tr-TR" dirty="0" smtClean="0"/>
          </a:p>
          <a:p>
            <a:pPr algn="ctr">
              <a:buNone/>
            </a:pPr>
            <a:r>
              <a:rPr lang="tr-TR" b="1" dirty="0" smtClean="0">
                <a:solidFill>
                  <a:schemeClr val="tx1"/>
                </a:solidFill>
                <a:latin typeface="+mj-lt"/>
              </a:rPr>
              <a:t>‘</a:t>
            </a:r>
            <a:r>
              <a:rPr lang="tr-TR" sz="2000" b="1" dirty="0" smtClean="0">
                <a:solidFill>
                  <a:schemeClr val="tx1"/>
                </a:solidFill>
                <a:latin typeface="+mj-lt"/>
              </a:rPr>
              <a:t>Aile, kralların bile giremediği bir kaledir…’</a:t>
            </a:r>
          </a:p>
          <a:p>
            <a:pPr algn="ctr">
              <a:buNone/>
            </a:pPr>
            <a:endParaRPr lang="tr-TR"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00108"/>
            <a:ext cx="8229600" cy="5126055"/>
          </a:xfrm>
        </p:spPr>
        <p:txBody>
          <a:bodyPr/>
          <a:lstStyle/>
          <a:p>
            <a:pPr algn="just"/>
            <a:r>
              <a:rPr lang="tr-TR" dirty="0" smtClean="0"/>
              <a:t>Çocuğun aile ortamında olumlu kişilik özellikleri geliştirmesi, iyi bir eğitim alması ve bütüncül olarak gelişimi için ailenin çocuğa karşı sergilediği tutum çok önemlidir.</a:t>
            </a:r>
            <a:endParaRPr lang="tr-TR" dirty="0"/>
          </a:p>
        </p:txBody>
      </p:sp>
      <p:sp>
        <p:nvSpPr>
          <p:cNvPr id="5" name="4 Altbilgi Yer Tutucusu"/>
          <p:cNvSpPr>
            <a:spLocks noGrp="1"/>
          </p:cNvSpPr>
          <p:nvPr>
            <p:ph type="ftr" sz="quarter" idx="11"/>
          </p:nvPr>
        </p:nvSpPr>
        <p:spPr/>
        <p:txBody>
          <a:bodyPr/>
          <a:lstStyle/>
          <a:p>
            <a:r>
              <a:rPr lang="tr-TR" smtClean="0"/>
              <a:t>Dörtyol RAM</a:t>
            </a:r>
            <a:endParaRPr lang="tr-TR"/>
          </a:p>
        </p:txBody>
      </p:sp>
      <p:pic>
        <p:nvPicPr>
          <p:cNvPr id="4" name="3 Resim" descr="anne-baba-bebek-849x480.jpg"/>
          <p:cNvPicPr>
            <a:picLocks noChangeAspect="1"/>
          </p:cNvPicPr>
          <p:nvPr/>
        </p:nvPicPr>
        <p:blipFill>
          <a:blip r:embed="rId2" cstate="print"/>
          <a:stretch>
            <a:fillRect/>
          </a:stretch>
        </p:blipFill>
        <p:spPr>
          <a:xfrm>
            <a:off x="2000232" y="2928934"/>
            <a:ext cx="4357686" cy="271464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457200" y="857232"/>
          <a:ext cx="7972452" cy="5268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Altbilgi Yer Tutucusu"/>
          <p:cNvSpPr>
            <a:spLocks noGrp="1"/>
          </p:cNvSpPr>
          <p:nvPr>
            <p:ph type="ftr" sz="quarter" idx="11"/>
          </p:nvPr>
        </p:nvSpPr>
        <p:spPr/>
        <p:txBody>
          <a:bodyPr/>
          <a:lstStyle/>
          <a:p>
            <a:r>
              <a:rPr lang="tr-TR" smtClean="0"/>
              <a:t>Dörtyol RAM</a:t>
            </a:r>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67544" y="548680"/>
            <a:ext cx="8183880" cy="1051560"/>
          </a:xfrm>
        </p:spPr>
        <p:txBody>
          <a:bodyPr>
            <a:normAutofit fontScale="90000"/>
          </a:bodyPr>
          <a:lstStyle/>
          <a:p>
            <a:r>
              <a:rPr lang="tr-TR" dirty="0"/>
              <a:t>AŞIRI BASKICI ve OTORİTER TUTUM</a:t>
            </a:r>
          </a:p>
        </p:txBody>
      </p:sp>
      <p:sp>
        <p:nvSpPr>
          <p:cNvPr id="82947" name="Rectangle 3"/>
          <p:cNvSpPr>
            <a:spLocks noGrp="1" noChangeArrowheads="1"/>
          </p:cNvSpPr>
          <p:nvPr>
            <p:ph type="body" idx="1"/>
          </p:nvPr>
        </p:nvSpPr>
        <p:spPr>
          <a:xfrm>
            <a:off x="2124075" y="1916832"/>
            <a:ext cx="6552381" cy="4680818"/>
          </a:xfrm>
        </p:spPr>
        <p:txBody>
          <a:bodyPr>
            <a:normAutofit/>
          </a:bodyPr>
          <a:lstStyle/>
          <a:p>
            <a:pPr algn="just">
              <a:lnSpc>
                <a:spcPct val="80000"/>
              </a:lnSpc>
              <a:buFont typeface="Wingdings" pitchFamily="2" charset="2"/>
              <a:buNone/>
            </a:pPr>
            <a:r>
              <a:rPr lang="tr-TR" sz="1400" dirty="0"/>
              <a:t>	</a:t>
            </a:r>
            <a:r>
              <a:rPr lang="tr-TR" sz="1400" dirty="0" smtClean="0"/>
              <a:t>	</a:t>
            </a:r>
            <a:r>
              <a:rPr lang="tr-TR" sz="2000" dirty="0" smtClean="0"/>
              <a:t>Otoriter tutumda </a:t>
            </a:r>
            <a:r>
              <a:rPr lang="tr-TR" sz="2000" dirty="0"/>
              <a:t>çocukların kişilik özellikleri,ilgi ve gereksinimleri dikkate alınmamaktadır</a:t>
            </a:r>
            <a:r>
              <a:rPr lang="tr-TR" sz="2000" dirty="0" smtClean="0"/>
              <a:t>.</a:t>
            </a:r>
          </a:p>
          <a:p>
            <a:pPr algn="just">
              <a:lnSpc>
                <a:spcPct val="80000"/>
              </a:lnSpc>
              <a:buFont typeface="Wingdings" pitchFamily="2" charset="2"/>
              <a:buNone/>
            </a:pPr>
            <a:r>
              <a:rPr lang="tr-TR" sz="2000" dirty="0" smtClean="0"/>
              <a:t>    	Çocuğun </a:t>
            </a:r>
            <a:r>
              <a:rPr lang="tr-TR" sz="2000" dirty="0"/>
              <a:t>istekleri bastırmaya çalışılır.Katı bir disiplin anlayışı vardır.Çocuğa </a:t>
            </a:r>
            <a:r>
              <a:rPr lang="tr-TR" sz="2000" dirty="0" smtClean="0"/>
              <a:t>açıklanmadan </a:t>
            </a:r>
            <a:r>
              <a:rPr lang="tr-TR" sz="2000" dirty="0"/>
              <a:t>kurallar konulur ve bu kurallara kesinlikle uyması istenir</a:t>
            </a:r>
            <a:r>
              <a:rPr lang="tr-TR" sz="2000" dirty="0" smtClean="0"/>
              <a:t>, bu </a:t>
            </a:r>
            <a:r>
              <a:rPr lang="tr-TR" sz="2000" dirty="0"/>
              <a:t>konuda anne-baba asla tartışma kabul etmez</a:t>
            </a:r>
            <a:r>
              <a:rPr lang="tr-TR" sz="2000" dirty="0" smtClean="0"/>
              <a:t>.</a:t>
            </a:r>
          </a:p>
          <a:p>
            <a:pPr algn="just">
              <a:lnSpc>
                <a:spcPct val="80000"/>
              </a:lnSpc>
              <a:buFont typeface="Wingdings" pitchFamily="2" charset="2"/>
              <a:buNone/>
            </a:pPr>
            <a:r>
              <a:rPr lang="tr-TR" sz="2000" dirty="0" smtClean="0"/>
              <a:t>		Çocuk </a:t>
            </a:r>
            <a:r>
              <a:rPr lang="tr-TR" sz="2000" dirty="0"/>
              <a:t>otoriteye karşı geldiğinde cezalandırılır.İtaat etmeye,otoriteye saygı göstermeye,çalışmaya ve geleneksel değerlerin korunmasına aşırı derecede önem </a:t>
            </a:r>
            <a:r>
              <a:rPr lang="tr-TR" sz="2000" dirty="0" smtClean="0"/>
              <a:t>verilir.</a:t>
            </a:r>
            <a:endParaRPr lang="tr-TR" sz="2000" dirty="0"/>
          </a:p>
        </p:txBody>
      </p:sp>
      <p:pic>
        <p:nvPicPr>
          <p:cNvPr id="82948" name="Picture 4" descr="MPj02849480000[1]"/>
          <p:cNvPicPr>
            <a:picLocks noChangeAspect="1" noChangeArrowheads="1"/>
          </p:cNvPicPr>
          <p:nvPr/>
        </p:nvPicPr>
        <p:blipFill>
          <a:blip r:embed="rId2" cstate="print"/>
          <a:srcRect/>
          <a:stretch>
            <a:fillRect/>
          </a:stretch>
        </p:blipFill>
        <p:spPr bwMode="auto">
          <a:xfrm>
            <a:off x="467544" y="2420888"/>
            <a:ext cx="1944687" cy="2444750"/>
          </a:xfrm>
          <a:prstGeom prst="rect">
            <a:avLst/>
          </a:prstGeom>
          <a:noFill/>
        </p:spPr>
      </p:pic>
      <p:sp>
        <p:nvSpPr>
          <p:cNvPr id="5" name="4 Altbilgi Yer Tutucusu"/>
          <p:cNvSpPr>
            <a:spLocks noGrp="1"/>
          </p:cNvSpPr>
          <p:nvPr>
            <p:ph type="ftr" sz="quarter" idx="11"/>
          </p:nvPr>
        </p:nvSpPr>
        <p:spPr/>
        <p:txBody>
          <a:bodyPr/>
          <a:lstStyle/>
          <a:p>
            <a:r>
              <a:rPr lang="tr-TR" smtClean="0"/>
              <a:t>Dörtyol RAM</a:t>
            </a:r>
            <a:endParaRPr lang="tr-T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4 Metin kutusu"/>
          <p:cNvSpPr txBox="1"/>
          <p:nvPr/>
        </p:nvSpPr>
        <p:spPr>
          <a:xfrm>
            <a:off x="611560" y="620688"/>
            <a:ext cx="7848872" cy="2246769"/>
          </a:xfrm>
          <a:prstGeom prst="rect">
            <a:avLst/>
          </a:prstGeom>
          <a:noFill/>
        </p:spPr>
        <p:txBody>
          <a:bodyPr wrap="square" rtlCol="0">
            <a:spAutoFit/>
          </a:bodyPr>
          <a:lstStyle/>
          <a:p>
            <a:pPr algn="just"/>
            <a:r>
              <a:rPr lang="tr-TR" sz="2000" dirty="0" smtClean="0">
                <a:latin typeface="Calibri" pitchFamily="34" charset="0"/>
                <a:cs typeface="Calibri" pitchFamily="34" charset="0"/>
              </a:rPr>
              <a:t>Bu tutumla büyüyen çocuklarda;</a:t>
            </a:r>
          </a:p>
          <a:p>
            <a:pPr algn="just"/>
            <a:endParaRPr lang="tr-TR" sz="2000" dirty="0" smtClean="0">
              <a:latin typeface="Calibri" pitchFamily="34" charset="0"/>
              <a:cs typeface="Calibri" pitchFamily="34" charset="0"/>
            </a:endParaRPr>
          </a:p>
          <a:p>
            <a:pPr algn="just">
              <a:buFont typeface="Wingdings" pitchFamily="2" charset="2"/>
              <a:buChar char="Ø"/>
            </a:pPr>
            <a:r>
              <a:rPr lang="tr-TR" sz="2000" dirty="0" smtClean="0">
                <a:latin typeface="Calibri" pitchFamily="34" charset="0"/>
                <a:cs typeface="Calibri" pitchFamily="34" charset="0"/>
              </a:rPr>
              <a:t>Hata yapma tedirginliğinden dolayı kendilerine güvensizdirler.</a:t>
            </a:r>
          </a:p>
          <a:p>
            <a:pPr algn="just">
              <a:buFont typeface="Wingdings" pitchFamily="2" charset="2"/>
              <a:buChar char="Ø"/>
            </a:pPr>
            <a:r>
              <a:rPr lang="tr-TR" sz="2000" dirty="0" smtClean="0">
                <a:latin typeface="Calibri" pitchFamily="34" charset="0"/>
                <a:cs typeface="Calibri" pitchFamily="34" charset="0"/>
              </a:rPr>
              <a:t>Çekingen ve aşağılık duygusuna sahiptirler.</a:t>
            </a:r>
          </a:p>
          <a:p>
            <a:pPr algn="just">
              <a:buFont typeface="Wingdings" pitchFamily="2" charset="2"/>
              <a:buChar char="Ø"/>
            </a:pPr>
            <a:r>
              <a:rPr lang="tr-TR" sz="2000" dirty="0" smtClean="0">
                <a:latin typeface="Calibri" pitchFamily="34" charset="0"/>
                <a:cs typeface="Calibri" pitchFamily="34" charset="0"/>
              </a:rPr>
              <a:t>Başkalarının etkisinde kalırlar. Her düşünceye açıktırlar.</a:t>
            </a:r>
          </a:p>
          <a:p>
            <a:pPr algn="just">
              <a:buFont typeface="Wingdings" pitchFamily="2" charset="2"/>
              <a:buChar char="Ø"/>
            </a:pPr>
            <a:r>
              <a:rPr lang="tr-TR" sz="2000" dirty="0" smtClean="0">
                <a:latin typeface="Calibri" pitchFamily="34" charset="0"/>
                <a:cs typeface="Calibri" pitchFamily="34" charset="0"/>
              </a:rPr>
              <a:t>Çok çabuk kandırılırlar, kullanılmaya açıktırlar</a:t>
            </a:r>
          </a:p>
          <a:p>
            <a:pPr algn="just">
              <a:buFont typeface="Wingdings" pitchFamily="2" charset="2"/>
              <a:buChar char="Ø"/>
            </a:pPr>
            <a:r>
              <a:rPr lang="tr-TR" sz="2000" dirty="0" smtClean="0">
                <a:latin typeface="Calibri" pitchFamily="34" charset="0"/>
                <a:cs typeface="Calibri" pitchFamily="34" charset="0"/>
              </a:rPr>
              <a:t>Bağımsız davranma becerileri yoktur.</a:t>
            </a:r>
            <a:endParaRPr lang="tr-TR" sz="2000" dirty="0">
              <a:latin typeface="Calibri" pitchFamily="34" charset="0"/>
              <a:cs typeface="Calibri" pitchFamily="34" charset="0"/>
            </a:endParaRPr>
          </a:p>
        </p:txBody>
      </p:sp>
      <p:pic>
        <p:nvPicPr>
          <p:cNvPr id="6" name="5 Resim" descr="baskıcı_aile.jpg"/>
          <p:cNvPicPr>
            <a:picLocks noChangeAspect="1"/>
          </p:cNvPicPr>
          <p:nvPr/>
        </p:nvPicPr>
        <p:blipFill>
          <a:blip r:embed="rId2" cstate="print"/>
          <a:stretch>
            <a:fillRect/>
          </a:stretch>
        </p:blipFill>
        <p:spPr>
          <a:xfrm>
            <a:off x="4644008" y="3212976"/>
            <a:ext cx="3236670" cy="2476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3 Altbilgi Yer Tutucusu"/>
          <p:cNvSpPr>
            <a:spLocks noGrp="1"/>
          </p:cNvSpPr>
          <p:nvPr>
            <p:ph type="ftr" sz="quarter" idx="11"/>
          </p:nvPr>
        </p:nvSpPr>
        <p:spPr/>
        <p:txBody>
          <a:bodyPr/>
          <a:lstStyle/>
          <a:p>
            <a:r>
              <a:rPr lang="tr-TR" smtClean="0"/>
              <a:t>Dörtyol RAM</a:t>
            </a:r>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11560" y="692696"/>
            <a:ext cx="8183880" cy="1051560"/>
          </a:xfrm>
        </p:spPr>
        <p:txBody>
          <a:bodyPr>
            <a:normAutofit fontScale="90000"/>
          </a:bodyPr>
          <a:lstStyle/>
          <a:p>
            <a:r>
              <a:rPr lang="tr-TR" dirty="0"/>
              <a:t>İZİN VERİCİ (HOŞGÖRÜLÜ)  TUTUM</a:t>
            </a:r>
          </a:p>
        </p:txBody>
      </p:sp>
      <p:sp>
        <p:nvSpPr>
          <p:cNvPr id="92163" name="Rectangle 3"/>
          <p:cNvSpPr>
            <a:spLocks noGrp="1" noChangeArrowheads="1"/>
          </p:cNvSpPr>
          <p:nvPr>
            <p:ph type="body" idx="1"/>
          </p:nvPr>
        </p:nvSpPr>
        <p:spPr>
          <a:xfrm>
            <a:off x="457200" y="1916113"/>
            <a:ext cx="7787208" cy="3745135"/>
          </a:xfrm>
        </p:spPr>
        <p:txBody>
          <a:bodyPr>
            <a:normAutofit fontScale="92500" lnSpcReduction="10000"/>
          </a:bodyPr>
          <a:lstStyle/>
          <a:p>
            <a:pPr algn="just">
              <a:lnSpc>
                <a:spcPct val="120000"/>
              </a:lnSpc>
              <a:buFont typeface="Wingdings" pitchFamily="2" charset="2"/>
              <a:buNone/>
            </a:pPr>
            <a:r>
              <a:rPr lang="tr-TR" sz="2800" dirty="0"/>
              <a:t>		</a:t>
            </a:r>
            <a:r>
              <a:rPr lang="tr-TR" sz="2200" dirty="0"/>
              <a:t>Otoriter tutumun tersine denetimin düşük, tepkiselliğin yüksek olduğu bir tutumdur. </a:t>
            </a:r>
            <a:r>
              <a:rPr lang="tr-TR" sz="2200" dirty="0" smtClean="0"/>
              <a:t>Çocuğun </a:t>
            </a:r>
            <a:r>
              <a:rPr lang="tr-TR" sz="2200" dirty="0"/>
              <a:t>her tür davranışları hoşgörü ile karşılanır. Toplumsal kurallara ve değerlere pek önem verilmez. Anne-babalar neyin doğru neyin yanlış olduğunu öğretseler bile uygulama ve denetlemeler düzensizdir. Davranışlara sınır çekilmez ve yaptırım uygulanmaz. Çocuk verilen cezaların hep ertelendiğini ve unutulduğunu “Bir daha yaparsan karışmam” diye geçiştirildiğini deneyimler ile </a:t>
            </a:r>
            <a:r>
              <a:rPr lang="tr-TR" sz="2200" dirty="0" smtClean="0"/>
              <a:t>öğrenmiştir.</a:t>
            </a:r>
            <a:endParaRPr lang="tr-TR" sz="2200" dirty="0"/>
          </a:p>
        </p:txBody>
      </p:sp>
      <p:sp>
        <p:nvSpPr>
          <p:cNvPr id="4" name="3 Altbilgi Yer Tutucusu"/>
          <p:cNvSpPr>
            <a:spLocks noGrp="1"/>
          </p:cNvSpPr>
          <p:nvPr>
            <p:ph type="ftr" sz="quarter" idx="11"/>
          </p:nvPr>
        </p:nvSpPr>
        <p:spPr/>
        <p:txBody>
          <a:bodyPr/>
          <a:lstStyle/>
          <a:p>
            <a:r>
              <a:rPr lang="tr-TR" smtClean="0"/>
              <a:t>Dörtyol RAM</a:t>
            </a:r>
            <a:endParaRPr lang="tr-T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unnamed.jpg"/>
          <p:cNvPicPr>
            <a:picLocks noChangeAspect="1"/>
          </p:cNvPicPr>
          <p:nvPr/>
        </p:nvPicPr>
        <p:blipFill>
          <a:blip r:embed="rId2" cstate="print"/>
          <a:stretch>
            <a:fillRect/>
          </a:stretch>
        </p:blipFill>
        <p:spPr>
          <a:xfrm rot="875890">
            <a:off x="5346496" y="3380698"/>
            <a:ext cx="2794453" cy="2503950"/>
          </a:xfrm>
          <a:prstGeom prst="rect">
            <a:avLst/>
          </a:prstGeom>
        </p:spPr>
      </p:pic>
      <p:sp>
        <p:nvSpPr>
          <p:cNvPr id="9" name="8 Dikdörtgen"/>
          <p:cNvSpPr/>
          <p:nvPr/>
        </p:nvSpPr>
        <p:spPr>
          <a:xfrm>
            <a:off x="611560" y="692696"/>
            <a:ext cx="7920880" cy="2862322"/>
          </a:xfrm>
          <a:prstGeom prst="rect">
            <a:avLst/>
          </a:prstGeom>
        </p:spPr>
        <p:txBody>
          <a:bodyPr wrap="square">
            <a:spAutoFit/>
          </a:bodyPr>
          <a:lstStyle/>
          <a:p>
            <a:endParaRPr lang="tr-TR" sz="2000" dirty="0" smtClean="0">
              <a:latin typeface="Calibri" pitchFamily="34" charset="0"/>
              <a:cs typeface="Calibri" pitchFamily="34" charset="0"/>
            </a:endParaRPr>
          </a:p>
          <a:p>
            <a:pPr algn="just"/>
            <a:r>
              <a:rPr lang="tr-TR" sz="2000" dirty="0" smtClean="0">
                <a:cs typeface="Calibri" pitchFamily="34" charset="0"/>
              </a:rPr>
              <a:t>Bu tutumla büyüyen çocuklarda;</a:t>
            </a:r>
          </a:p>
          <a:p>
            <a:pPr lvl="1" algn="just"/>
            <a:endParaRPr lang="tr-TR" sz="2000" dirty="0" smtClean="0">
              <a:cs typeface="Calibri" pitchFamily="34" charset="0"/>
            </a:endParaRPr>
          </a:p>
          <a:p>
            <a:pPr lvl="1" algn="just">
              <a:buFont typeface="Arial" pitchFamily="34" charset="0"/>
              <a:buChar char="•"/>
            </a:pPr>
            <a:r>
              <a:rPr lang="tr-TR" sz="2000" dirty="0" smtClean="0">
                <a:cs typeface="Calibri" pitchFamily="34" charset="0"/>
              </a:rPr>
              <a:t>Kurallarla karşılaştığında hayal kırıklığına uğrar.</a:t>
            </a:r>
          </a:p>
          <a:p>
            <a:pPr lvl="1" algn="just">
              <a:buFont typeface="Arial" pitchFamily="34" charset="0"/>
              <a:buChar char="•"/>
            </a:pPr>
            <a:r>
              <a:rPr lang="tr-TR" sz="2000" dirty="0" smtClean="0">
                <a:cs typeface="Calibri" pitchFamily="34" charset="0"/>
              </a:rPr>
              <a:t>Doyumsuzdur.</a:t>
            </a:r>
          </a:p>
          <a:p>
            <a:pPr lvl="1" algn="just">
              <a:buFont typeface="Arial" pitchFamily="34" charset="0"/>
              <a:buChar char="•"/>
            </a:pPr>
            <a:r>
              <a:rPr lang="tr-TR" sz="2000" dirty="0" smtClean="0">
                <a:cs typeface="Calibri" pitchFamily="34" charset="0"/>
              </a:rPr>
              <a:t>İstekleri karşılanmayınca aşırı tepkiler gösterir ve dışlanır.</a:t>
            </a:r>
          </a:p>
          <a:p>
            <a:pPr lvl="1" algn="just">
              <a:buFont typeface="Arial" pitchFamily="34" charset="0"/>
              <a:buChar char="•"/>
            </a:pPr>
            <a:r>
              <a:rPr lang="tr-TR" sz="2000" dirty="0" smtClean="0">
                <a:cs typeface="Calibri" pitchFamily="34" charset="0"/>
              </a:rPr>
              <a:t>Bencil ve kişilere saygısız olurlar.</a:t>
            </a:r>
          </a:p>
          <a:p>
            <a:pPr lvl="1" algn="just">
              <a:buFont typeface="Arial" pitchFamily="34" charset="0"/>
              <a:buChar char="•"/>
            </a:pPr>
            <a:r>
              <a:rPr lang="tr-TR" sz="2000" dirty="0" smtClean="0">
                <a:cs typeface="Calibri" pitchFamily="34" charset="0"/>
              </a:rPr>
              <a:t>Uyum konusunda başarısızdırlar.</a:t>
            </a:r>
          </a:p>
        </p:txBody>
      </p:sp>
      <p:sp>
        <p:nvSpPr>
          <p:cNvPr id="4" name="3 Altbilgi Yer Tutucusu"/>
          <p:cNvSpPr>
            <a:spLocks noGrp="1"/>
          </p:cNvSpPr>
          <p:nvPr>
            <p:ph type="ftr" sz="quarter" idx="11"/>
          </p:nvPr>
        </p:nvSpPr>
        <p:spPr/>
        <p:txBody>
          <a:bodyPr/>
          <a:lstStyle/>
          <a:p>
            <a:r>
              <a:rPr lang="tr-TR" smtClean="0"/>
              <a:t>Dörtyol RAM</a:t>
            </a:r>
            <a:endParaRPr lang="tr-T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Görünüş">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örünüş">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566</TotalTime>
  <Words>746</Words>
  <Application>Microsoft Office PowerPoint</Application>
  <PresentationFormat>Ekran Gösterisi (4:3)</PresentationFormat>
  <Paragraphs>150</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1_Görünüş</vt:lpstr>
      <vt:lpstr>PowerPoint Sunusu</vt:lpstr>
      <vt:lpstr>PowerPoint Sunusu</vt:lpstr>
      <vt:lpstr>PowerPoint Sunusu</vt:lpstr>
      <vt:lpstr>PowerPoint Sunusu</vt:lpstr>
      <vt:lpstr>PowerPoint Sunusu</vt:lpstr>
      <vt:lpstr>AŞIRI BASKICI ve OTORİTER TUTUM</vt:lpstr>
      <vt:lpstr>PowerPoint Sunusu</vt:lpstr>
      <vt:lpstr>İZİN VERİCİ (HOŞGÖRÜLÜ)  TUTUM</vt:lpstr>
      <vt:lpstr>PowerPoint Sunusu</vt:lpstr>
      <vt:lpstr>DENGESİZ VE KARARSIZ TUTUM</vt:lpstr>
      <vt:lpstr>PowerPoint Sunusu</vt:lpstr>
      <vt:lpstr>AŞIRI KORUYUCU ANNE-BABA TUTUMU</vt:lpstr>
      <vt:lpstr>PowerPoint Sunusu</vt:lpstr>
      <vt:lpstr> İLGİSİZ ve KAYITSIZ TUTUM</vt:lpstr>
      <vt:lpstr>PowerPoint Sunusu</vt:lpstr>
      <vt:lpstr>PowerPoint Sunusu</vt:lpstr>
      <vt:lpstr>DEMOKRATİK ANNE-BABA TUTUMUNUN ÖZELLİKLERİ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Usser</dc:creator>
  <cp:lastModifiedBy>ACER</cp:lastModifiedBy>
  <cp:revision>69</cp:revision>
  <dcterms:created xsi:type="dcterms:W3CDTF">2017-12-05T05:34:03Z</dcterms:created>
  <dcterms:modified xsi:type="dcterms:W3CDTF">2020-01-29T13:15:14Z</dcterms:modified>
</cp:coreProperties>
</file>